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3" r:id="rId2"/>
  </p:sldMasterIdLst>
  <p:notesMasterIdLst>
    <p:notesMasterId r:id="rId24"/>
  </p:notesMasterIdLst>
  <p:sldIdLst>
    <p:sldId id="259" r:id="rId3"/>
    <p:sldId id="279" r:id="rId4"/>
    <p:sldId id="283" r:id="rId5"/>
    <p:sldId id="276" r:id="rId6"/>
    <p:sldId id="286" r:id="rId7"/>
    <p:sldId id="287" r:id="rId8"/>
    <p:sldId id="288" r:id="rId9"/>
    <p:sldId id="268" r:id="rId10"/>
    <p:sldId id="290" r:id="rId11"/>
    <p:sldId id="291" r:id="rId12"/>
    <p:sldId id="292" r:id="rId13"/>
    <p:sldId id="295" r:id="rId14"/>
    <p:sldId id="277" r:id="rId15"/>
    <p:sldId id="278" r:id="rId16"/>
    <p:sldId id="294" r:id="rId17"/>
    <p:sldId id="293" r:id="rId18"/>
    <p:sldId id="284" r:id="rId19"/>
    <p:sldId id="285" r:id="rId20"/>
    <p:sldId id="282" r:id="rId21"/>
    <p:sldId id="281" r:id="rId22"/>
    <p:sldId id="2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5E0343C-2A23-4A04-99AD-6C0ECC6958C5}">
          <p14:sldIdLst>
            <p14:sldId id="259"/>
            <p14:sldId id="279"/>
            <p14:sldId id="283"/>
            <p14:sldId id="276"/>
            <p14:sldId id="286"/>
            <p14:sldId id="287"/>
            <p14:sldId id="288"/>
            <p14:sldId id="268"/>
            <p14:sldId id="290"/>
            <p14:sldId id="291"/>
            <p14:sldId id="292"/>
            <p14:sldId id="295"/>
            <p14:sldId id="277"/>
            <p14:sldId id="278"/>
            <p14:sldId id="294"/>
            <p14:sldId id="293"/>
            <p14:sldId id="284"/>
            <p14:sldId id="285"/>
            <p14:sldId id="282"/>
            <p14:sldId id="281"/>
            <p14:sldId id="27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hiral Phadke" initials="DP" lastIdx="1" clrIdx="0">
    <p:extLst>
      <p:ext uri="{19B8F6BF-5375-455C-9EA6-DF929625EA0E}">
        <p15:presenceInfo xmlns:p15="http://schemas.microsoft.com/office/powerpoint/2012/main" userId="S::dhiral.phadke@sciome.com::072cbaa0-cc24-4469-8803-f33c4710b0a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3A10D"/>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5" autoAdjust="0"/>
    <p:restoredTop sz="88168" autoAdjust="0"/>
  </p:normalViewPr>
  <p:slideViewPr>
    <p:cSldViewPr snapToGrid="0">
      <p:cViewPr varScale="1">
        <p:scale>
          <a:sx n="93" d="100"/>
          <a:sy n="93" d="100"/>
        </p:scale>
        <p:origin x="1272" y="7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F36D8B-E10D-42DB-AA73-9C8299C57D3D}" type="datetimeFigureOut">
              <a:rPr lang="en-US" smtClean="0"/>
              <a:t>11/25/2020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D5D6BA-7966-478E-B8B9-85FF153D5127}" type="slidenum">
              <a:rPr lang="en-US" smtClean="0"/>
              <a:t>‹#›</a:t>
            </a:fld>
            <a:endParaRPr lang="en-US"/>
          </a:p>
        </p:txBody>
      </p:sp>
    </p:spTree>
    <p:extLst>
      <p:ext uri="{BB962C8B-B14F-4D97-AF65-F5344CB8AC3E}">
        <p14:creationId xmlns:p14="http://schemas.microsoft.com/office/powerpoint/2010/main" val="2901430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05050">
                    <a:lumMod val="50000"/>
                  </a:srgbClr>
                </a:solidFill>
                <a:effectLst/>
                <a:uLnTx/>
                <a:uFillTx/>
                <a:latin typeface="Verdana"/>
                <a:ea typeface="+mn-ea"/>
                <a:cs typeface="+mn-cs"/>
              </a:rPr>
              <a:t>Additional Details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05050">
                    <a:lumMod val="50000"/>
                  </a:srgbClr>
                </a:solidFill>
                <a:effectLst/>
                <a:uLnTx/>
                <a:uFillTx/>
                <a:latin typeface="Verdana"/>
                <a:ea typeface="+mn-ea"/>
                <a:cs typeface="+mn-cs"/>
              </a:rPr>
              <a:t>1. For 310 genes that are measured on both, version 2.0 has more probes than version 1.2. For the rest of the 2287 genes, number of probes per gene is same on both.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rPr>
              <a:t>2. S1500++ version 2.0 is closer to version 1.2 than to EuTox2.0Manifest180703.</a:t>
            </a:r>
            <a:endParaRPr kumimoji="0" lang="en-US" sz="1200" b="0" i="0" u="none" strike="noStrike" kern="1200" cap="none" spc="0" normalizeH="0" baseline="0" noProof="0" dirty="0">
              <a:ln>
                <a:noFill/>
              </a:ln>
              <a:solidFill>
                <a:srgbClr val="505050">
                  <a:lumMod val="50000"/>
                </a:srgbClr>
              </a:solidFill>
              <a:effectLst/>
              <a:uLnTx/>
              <a:uFillTx/>
              <a:latin typeface="Verdana"/>
              <a:ea typeface="+mn-ea"/>
              <a:cs typeface="+mn-cs"/>
            </a:endParaRPr>
          </a:p>
          <a:p>
            <a:endParaRPr lang="en-US" dirty="0"/>
          </a:p>
        </p:txBody>
      </p:sp>
      <p:sp>
        <p:nvSpPr>
          <p:cNvPr id="4" name="Slide Number Placeholder 3"/>
          <p:cNvSpPr>
            <a:spLocks noGrp="1"/>
          </p:cNvSpPr>
          <p:nvPr>
            <p:ph type="sldNum" sz="quarter" idx="5"/>
          </p:nvPr>
        </p:nvSpPr>
        <p:spPr/>
        <p:txBody>
          <a:bodyPr/>
          <a:lstStyle/>
          <a:p>
            <a:fld id="{C7D5D6BA-7966-478E-B8B9-85FF153D5127}" type="slidenum">
              <a:rPr lang="en-US" smtClean="0"/>
              <a:t>6</a:t>
            </a:fld>
            <a:endParaRPr lang="en-US"/>
          </a:p>
        </p:txBody>
      </p:sp>
    </p:spTree>
    <p:extLst>
      <p:ext uri="{BB962C8B-B14F-4D97-AF65-F5344CB8AC3E}">
        <p14:creationId xmlns:p14="http://schemas.microsoft.com/office/powerpoint/2010/main" val="3123053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to </a:t>
            </a:r>
            <a:r>
              <a:rPr lang="en-US" dirty="0" err="1"/>
              <a:t>Sciome</a:t>
            </a:r>
            <a:r>
              <a:rPr lang="en-US" dirty="0"/>
              <a:t> </a:t>
            </a:r>
            <a:r>
              <a:rPr lang="en-US" dirty="0" err="1"/>
              <a:t>BMDExpress</a:t>
            </a:r>
            <a:r>
              <a:rPr lang="en-US" dirty="0"/>
              <a:t> team: Jason and Arpit</a:t>
            </a:r>
          </a:p>
        </p:txBody>
      </p:sp>
      <p:sp>
        <p:nvSpPr>
          <p:cNvPr id="4" name="Slide Number Placeholder 3"/>
          <p:cNvSpPr>
            <a:spLocks noGrp="1"/>
          </p:cNvSpPr>
          <p:nvPr>
            <p:ph type="sldNum" sz="quarter" idx="5"/>
          </p:nvPr>
        </p:nvSpPr>
        <p:spPr/>
        <p:txBody>
          <a:bodyPr/>
          <a:lstStyle/>
          <a:p>
            <a:fld id="{C7D5D6BA-7966-478E-B8B9-85FF153D5127}" type="slidenum">
              <a:rPr lang="en-US" smtClean="0"/>
              <a:t>18</a:t>
            </a:fld>
            <a:endParaRPr lang="en-US"/>
          </a:p>
        </p:txBody>
      </p:sp>
    </p:spTree>
    <p:extLst>
      <p:ext uri="{BB962C8B-B14F-4D97-AF65-F5344CB8AC3E}">
        <p14:creationId xmlns:p14="http://schemas.microsoft.com/office/powerpoint/2010/main" val="33889256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V1 TITLE (Long Titles)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3200" b="1" baseline="0">
                <a:solidFill>
                  <a:schemeClr val="tx1"/>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a:p>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86597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Navy Divider slide">
    <p:bg>
      <p:bgPr>
        <a:solidFill>
          <a:schemeClr val="tx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2008813915"/>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vider Slide with Med Gray backgroun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bg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110312309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Med Gray slide">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1933248572"/>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vider Slide with Blue-Gray Backgroun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solidFill>
                  <a:srgbClr val="000000"/>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29332205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Blue-Gray slide">
    <p:bg>
      <p:bgPr>
        <a:solidFill>
          <a:schemeClr val="accent4"/>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30199009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vider Slide with Light Blue-Gray backgroun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i="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rgbClr val="000000"/>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2050"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43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Light Blue-Gray slide">
    <p:bg>
      <p:bgPr>
        <a:solidFill>
          <a:schemeClr val="tx2"/>
        </a:solidFill>
        <a:effectLst/>
      </p:bgPr>
    </p:bg>
    <p:spTree>
      <p:nvGrpSpPr>
        <p:cNvPr id="1" name=""/>
        <p:cNvGrpSpPr/>
        <p:nvPr/>
      </p:nvGrpSpPr>
      <p:grpSpPr>
        <a:xfrm>
          <a:off x="0" y="0"/>
          <a:ext cx="0" cy="0"/>
          <a:chOff x="0" y="0"/>
          <a:chExt cx="0" cy="0"/>
        </a:xfrm>
      </p:grpSpPr>
      <p:pic>
        <p:nvPicPr>
          <p:cNvPr id="4"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215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Divider Slide with White Backgroun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7033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White slide">
    <p:spTree>
      <p:nvGrpSpPr>
        <p:cNvPr id="1" name=""/>
        <p:cNvGrpSpPr/>
        <p:nvPr/>
      </p:nvGrpSpPr>
      <p:grpSpPr>
        <a:xfrm>
          <a:off x="0" y="0"/>
          <a:ext cx="0" cy="0"/>
          <a:chOff x="0" y="0"/>
          <a:chExt cx="0" cy="0"/>
        </a:xfrm>
      </p:grpSpPr>
      <p:pic>
        <p:nvPicPr>
          <p:cNvPr id="4" name="Picture 2" descr="C:\Users\Katy\Documents\Design\SCIOME\Fonts Logos\SCIOME-logo-2017-220x87.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881360" y="6126480"/>
            <a:ext cx="914400" cy="361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8878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White with Title/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itle 1"/>
          <p:cNvSpPr txBox="1">
            <a:spLocks/>
          </p:cNvSpPr>
          <p:nvPr userDrawn="1"/>
        </p:nvSpPr>
        <p:spPr>
          <a:xfrm>
            <a:off x="914400" y="279961"/>
            <a:ext cx="10363200" cy="817561"/>
          </a:xfrm>
          <a:prstGeom prst="rect">
            <a:avLst/>
          </a:prstGeom>
        </p:spPr>
        <p:txBody>
          <a:bodyPr vert="horz" lIns="0" tIns="0" rIns="0" bIns="0" rtlCol="0" anchor="ctr">
            <a:normAutofit/>
          </a:bodyPr>
          <a:lst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solidFill>
                  <a:schemeClr val="bg2"/>
                </a:solidFill>
              </a:rPr>
              <a:t>Click to edit Master title style</a:t>
            </a:r>
          </a:p>
        </p:txBody>
      </p:sp>
      <p:sp>
        <p:nvSpPr>
          <p:cNvPr id="4" name="Text Placeholder 4"/>
          <p:cNvSpPr>
            <a:spLocks noGrp="1"/>
          </p:cNvSpPr>
          <p:nvPr>
            <p:ph type="body" sz="quarter" idx="10" hasCustomPrompt="1"/>
          </p:nvPr>
        </p:nvSpPr>
        <p:spPr>
          <a:xfrm>
            <a:off x="914400" y="1093537"/>
            <a:ext cx="10363200" cy="406400"/>
          </a:xfrm>
        </p:spPr>
        <p:txBody>
          <a:bodyPr>
            <a:normAutofit/>
          </a:bodyPr>
          <a:lstStyle>
            <a:lvl1pPr marL="0" indent="0" algn="ctr">
              <a:lnSpc>
                <a:spcPct val="86000"/>
              </a:lnSpc>
              <a:spcBef>
                <a:spcPts val="0"/>
              </a:spcBef>
              <a:buNone/>
              <a:defRPr sz="2000" baseline="0">
                <a:solidFill>
                  <a:schemeClr val="bg1"/>
                </a:solidFill>
              </a:defRPr>
            </a:lvl1pPr>
          </a:lstStyle>
          <a:p>
            <a:pPr lvl="0"/>
            <a:r>
              <a:rPr lang="en-US" dirty="0"/>
              <a:t>Click here to edit subtitle</a:t>
            </a:r>
          </a:p>
        </p:txBody>
      </p:sp>
    </p:spTree>
    <p:extLst>
      <p:ext uri="{BB962C8B-B14F-4D97-AF65-F5344CB8AC3E}">
        <p14:creationId xmlns:p14="http://schemas.microsoft.com/office/powerpoint/2010/main" val="729712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V1 TITLE (Short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5200" b="1" baseline="0">
                <a:solidFill>
                  <a:schemeClr val="tx1"/>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7706724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with Logo Blue Background">
    <p:bg>
      <p:bgPr>
        <a:solidFill>
          <a:schemeClr val="accent2"/>
        </a:solidFill>
        <a:effectLst/>
      </p:bgPr>
    </p:bg>
    <p:spTree>
      <p:nvGrpSpPr>
        <p:cNvPr id="1" name=""/>
        <p:cNvGrpSpPr/>
        <p:nvPr/>
      </p:nvGrpSpPr>
      <p:grpSpPr>
        <a:xfrm>
          <a:off x="0" y="0"/>
          <a:ext cx="0" cy="0"/>
          <a:chOff x="0" y="0"/>
          <a:chExt cx="0" cy="0"/>
        </a:xfrm>
      </p:grpSpPr>
      <p:sp>
        <p:nvSpPr>
          <p:cNvPr id="5" name="Title 1"/>
          <p:cNvSpPr>
            <a:spLocks noGrp="1"/>
          </p:cNvSpPr>
          <p:nvPr>
            <p:ph type="ctrTitle"/>
          </p:nvPr>
        </p:nvSpPr>
        <p:spPr>
          <a:xfrm>
            <a:off x="914400" y="2130426"/>
            <a:ext cx="10363200" cy="1470025"/>
          </a:xfrm>
        </p:spPr>
        <p:txBody>
          <a:bodyPr>
            <a:normAutofit/>
          </a:bodyPr>
          <a:lstStyle>
            <a:lvl1pPr>
              <a:defRPr sz="3600">
                <a:solidFill>
                  <a:schemeClr val="tx1"/>
                </a:solidFill>
              </a:defRPr>
            </a:lvl1pPr>
          </a:lstStyle>
          <a:p>
            <a:r>
              <a:rPr lang="en-US"/>
              <a:t>Click to edit Master title style</a:t>
            </a:r>
            <a:endParaRPr lang="en-US" dirty="0"/>
          </a:p>
        </p:txBody>
      </p:sp>
      <p:sp>
        <p:nvSpPr>
          <p:cNvPr id="6" name="Subtitle 2"/>
          <p:cNvSpPr>
            <a:spLocks noGrp="1"/>
          </p:cNvSpPr>
          <p:nvPr>
            <p:ph type="subTitle" idx="1"/>
          </p:nvPr>
        </p:nvSpPr>
        <p:spPr>
          <a:xfrm>
            <a:off x="1828800" y="3886200"/>
            <a:ext cx="8534400" cy="1752600"/>
          </a:xfrm>
        </p:spPr>
        <p:txBody>
          <a:bodyPr/>
          <a:lstStyle>
            <a:lvl1pPr marL="0" indent="0" algn="ctr">
              <a:lnSpc>
                <a:spcPct val="120000"/>
              </a:lnSpc>
              <a:buNone/>
              <a:defRPr>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24910" cy="365760"/>
          </a:xfrm>
          <a:prstGeom prst="rect">
            <a:avLst/>
          </a:prstGeom>
        </p:spPr>
      </p:pic>
    </p:spTree>
    <p:extLst>
      <p:ext uri="{BB962C8B-B14F-4D97-AF65-F5344CB8AC3E}">
        <p14:creationId xmlns:p14="http://schemas.microsoft.com/office/powerpoint/2010/main" val="11827047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Logo Blue Backround">
    <p:bg>
      <p:bgPr>
        <a:solidFill>
          <a:schemeClr val="accent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24910" cy="365760"/>
          </a:xfrm>
          <a:prstGeom prst="rect">
            <a:avLst/>
          </a:prstGeom>
        </p:spPr>
      </p:pic>
    </p:spTree>
    <p:extLst>
      <p:ext uri="{BB962C8B-B14F-4D97-AF65-F5344CB8AC3E}">
        <p14:creationId xmlns:p14="http://schemas.microsoft.com/office/powerpoint/2010/main" val="15816501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White Title &amp; Subtitle with footer">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buNone/>
              <a:defRPr sz="18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020517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483006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ubtitle Only +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4"/>
          <p:cNvSpPr>
            <a:spLocks noGrp="1"/>
          </p:cNvSpPr>
          <p:nvPr>
            <p:ph type="body" sz="quarter" idx="10" hasCustomPrompt="1"/>
          </p:nvPr>
        </p:nvSpPr>
        <p:spPr>
          <a:xfrm>
            <a:off x="914400" y="1093537"/>
            <a:ext cx="10363200" cy="406400"/>
          </a:xfrm>
        </p:spPr>
        <p:txBody>
          <a:bodyPr>
            <a:normAutofit/>
          </a:bodyPr>
          <a:lstStyle>
            <a:lvl1pPr marL="0" indent="0" algn="ctr">
              <a:lnSpc>
                <a:spcPct val="86000"/>
              </a:lnSpc>
              <a:spcBef>
                <a:spcPts val="0"/>
              </a:spcBef>
              <a:buNone/>
              <a:defRPr sz="1800" baseline="0">
                <a:solidFill>
                  <a:schemeClr val="tx1"/>
                </a:solidFill>
              </a:defRPr>
            </a:lvl1pPr>
          </a:lstStyle>
          <a:p>
            <a:pPr lvl="0"/>
            <a:r>
              <a:rPr lang="en-US" dirty="0"/>
              <a:t>Click here to edit subtitle</a:t>
            </a:r>
          </a:p>
        </p:txBody>
      </p:sp>
    </p:spTree>
    <p:extLst>
      <p:ext uri="{BB962C8B-B14F-4D97-AF65-F5344CB8AC3E}">
        <p14:creationId xmlns:p14="http://schemas.microsoft.com/office/powerpoint/2010/main" val="36424646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Content Placeholder 2"/>
          <p:cNvSpPr>
            <a:spLocks noGrp="1"/>
          </p:cNvSpPr>
          <p:nvPr>
            <p:ph idx="1" hasCustomPrompt="1"/>
          </p:nvPr>
        </p:nvSpPr>
        <p:spPr>
          <a:xfrm>
            <a:off x="1524000" y="1447800"/>
            <a:ext cx="9144000" cy="4386931"/>
          </a:xfrm>
        </p:spPr>
        <p:txBody>
          <a:bodyPr>
            <a:normAutofit/>
          </a:bodyPr>
          <a:lstStyle>
            <a:lvl1pPr marL="342900" indent="-342900">
              <a:spcBef>
                <a:spcPts val="1200"/>
              </a:spcBef>
              <a:buFont typeface="Arial" panose="020B0604020202020204" pitchFamily="34" charset="0"/>
              <a:buChar char="•"/>
              <a:defRPr sz="1600" baseline="0"/>
            </a:lvl1pPr>
            <a:lvl2pPr>
              <a:spcBef>
                <a:spcPts val="1200"/>
              </a:spcBef>
              <a:defRPr sz="1600"/>
            </a:lvl2pPr>
            <a:lvl3pPr>
              <a:spcBef>
                <a:spcPts val="1200"/>
              </a:spcBef>
              <a:defRPr sz="1600"/>
            </a:lvl3pPr>
            <a:lvl4pPr>
              <a:spcBef>
                <a:spcPts val="1200"/>
              </a:spcBef>
              <a:defRPr sz="1600"/>
            </a:lvl4pPr>
            <a:lvl5pPr>
              <a:spcBef>
                <a:spcPts val="1200"/>
              </a:spcBef>
              <a:defRPr sz="1600"/>
            </a:lvl5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a:extLst>
              <a:ext uri="{FF2B5EF4-FFF2-40B4-BE49-F238E27FC236}">
                <a16:creationId xmlns:a16="http://schemas.microsoft.com/office/drawing/2014/main" id="{CD0F5E30-407F-45C3-A784-A6D62EE5A9C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787398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1600200" y="1752600"/>
            <a:ext cx="9144000" cy="4327383"/>
          </a:xfrm>
        </p:spPr>
        <p:txBody>
          <a:bodyPr>
            <a:normAutofit/>
          </a:bodyPr>
          <a:lstStyle>
            <a:lvl1pPr marL="342900" indent="-342900">
              <a:spcBef>
                <a:spcPts val="1200"/>
              </a:spcBef>
              <a:buFont typeface="Arial" panose="020B0604020202020204" pitchFamily="34" charset="0"/>
              <a:buChar char="•"/>
              <a:defRPr sz="1600"/>
            </a:lvl1pPr>
            <a:lvl2pPr>
              <a:spcBef>
                <a:spcPts val="1200"/>
              </a:spcBef>
              <a:defRPr sz="1600"/>
            </a:lvl2pPr>
            <a:lvl3pPr>
              <a:spcBef>
                <a:spcPts val="1200"/>
              </a:spcBef>
              <a:defRPr sz="1600"/>
            </a:lvl3pPr>
            <a:lvl4pPr>
              <a:spcBef>
                <a:spcPts val="1200"/>
              </a:spcBef>
              <a:defRPr sz="1600"/>
            </a:lvl4pPr>
            <a:lvl5pPr>
              <a:spcBef>
                <a:spcPts val="1200"/>
              </a:spcBef>
              <a:defRPr sz="1600"/>
            </a:lvl5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10" hasCustomPrompt="1"/>
          </p:nvPr>
        </p:nvSpPr>
        <p:spPr>
          <a:xfrm>
            <a:off x="914400" y="1097522"/>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4692253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hasCustomPrompt="1"/>
          </p:nvPr>
        </p:nvSpPr>
        <p:spPr>
          <a:xfrm>
            <a:off x="914400" y="1828800"/>
            <a:ext cx="5029200" cy="4149583"/>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248400" y="1828800"/>
            <a:ext cx="5029200" cy="4149583"/>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4"/>
          <p:cNvSpPr>
            <a:spLocks noGrp="1"/>
          </p:cNvSpPr>
          <p:nvPr>
            <p:ph type="body" sz="quarter" idx="10" hasCustomPrompt="1"/>
          </p:nvPr>
        </p:nvSpPr>
        <p:spPr>
          <a:xfrm>
            <a:off x="914400" y="1093537"/>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6406227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1416176"/>
            <a:ext cx="5029199" cy="332399"/>
          </a:xfrm>
        </p:spPr>
        <p:txBody>
          <a:bodyPr wrap="square" anchor="b">
            <a:spAutoFit/>
          </a:bodyPr>
          <a:lstStyle>
            <a:lvl1pPr marL="0" indent="0">
              <a:spcBef>
                <a:spcPts val="0"/>
              </a:spcBef>
              <a:buNone/>
              <a:defRPr sz="1800" b="1">
                <a:latin typeface="+mj-lt"/>
                <a:ea typeface="Open Sans Semibold" panose="020B0706030804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hasCustomPrompt="1"/>
          </p:nvPr>
        </p:nvSpPr>
        <p:spPr>
          <a:xfrm>
            <a:off x="914400" y="2057400"/>
            <a:ext cx="5029199" cy="4068762"/>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8400" y="1416176"/>
            <a:ext cx="5029201" cy="332399"/>
          </a:xfrm>
        </p:spPr>
        <p:txBody>
          <a:bodyPr wrap="square" anchor="b">
            <a:spAutoFit/>
          </a:bodyPr>
          <a:lstStyle>
            <a:lvl1pPr marL="0" indent="0">
              <a:spcBef>
                <a:spcPts val="0"/>
              </a:spcBef>
              <a:buNone/>
              <a:defRPr sz="1800" b="1">
                <a:solidFill>
                  <a:schemeClr val="tx1"/>
                </a:solidFill>
                <a:latin typeface="+mj-lt"/>
                <a:ea typeface="Open Sans Semibold" panose="020B0706030804020204" pitchFamily="34" charset="0"/>
                <a:cs typeface="Arial" panose="020B0604020202020204" pitchFamily="34" charset="0"/>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hasCustomPrompt="1"/>
          </p:nvPr>
        </p:nvSpPr>
        <p:spPr>
          <a:xfrm>
            <a:off x="6248400" y="2057400"/>
            <a:ext cx="5029200" cy="4068762"/>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US" dirty="0"/>
              <a:t>Click to add text, click icons to add table, chart, image, video…</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930560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ull Page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able Placeholder 3"/>
          <p:cNvSpPr>
            <a:spLocks noGrp="1"/>
          </p:cNvSpPr>
          <p:nvPr>
            <p:ph type="tbl" sz="quarter" idx="10"/>
          </p:nvPr>
        </p:nvSpPr>
        <p:spPr>
          <a:xfrm>
            <a:off x="914400" y="1752600"/>
            <a:ext cx="10363200" cy="4191000"/>
          </a:xfrm>
        </p:spPr>
        <p:txBody>
          <a:bodyPr>
            <a:normAutofit/>
          </a:bodyPr>
          <a:lstStyle>
            <a:lvl1pPr>
              <a:defRPr sz="1400"/>
            </a:lvl1pPr>
          </a:lstStyle>
          <a:p>
            <a:endParaRPr lang="en-US" dirty="0"/>
          </a:p>
        </p:txBody>
      </p:sp>
      <p:sp>
        <p:nvSpPr>
          <p:cNvPr id="5" name="Text Placeholder 4"/>
          <p:cNvSpPr>
            <a:spLocks noGrp="1"/>
          </p:cNvSpPr>
          <p:nvPr>
            <p:ph type="body" sz="quarter" idx="11" hasCustomPrompt="1"/>
          </p:nvPr>
        </p:nvSpPr>
        <p:spPr>
          <a:xfrm>
            <a:off x="914400" y="1032155"/>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311207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V2 TITLE (Long Titles) Sl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143000" y="1905000"/>
            <a:ext cx="9906000" cy="1470025"/>
          </a:xfrm>
        </p:spPr>
        <p:txBody>
          <a:bodyPr>
            <a:normAutofit/>
          </a:bodyPr>
          <a:lstStyle>
            <a:lvl1pPr algn="l">
              <a:lnSpc>
                <a:spcPct val="120000"/>
              </a:lnSpc>
              <a:defRPr sz="3200" b="1" baseline="0">
                <a:solidFill>
                  <a:schemeClr val="bg2"/>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813277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alf Page Table">
    <p:spTree>
      <p:nvGrpSpPr>
        <p:cNvPr id="1" name=""/>
        <p:cNvGrpSpPr/>
        <p:nvPr/>
      </p:nvGrpSpPr>
      <p:grpSpPr>
        <a:xfrm>
          <a:off x="0" y="0"/>
          <a:ext cx="0" cy="0"/>
          <a:chOff x="0" y="0"/>
          <a:chExt cx="0" cy="0"/>
        </a:xfrm>
      </p:grpSpPr>
      <p:sp>
        <p:nvSpPr>
          <p:cNvPr id="2" name="Title 1"/>
          <p:cNvSpPr>
            <a:spLocks noGrp="1"/>
          </p:cNvSpPr>
          <p:nvPr>
            <p:ph type="title"/>
          </p:nvPr>
        </p:nvSpPr>
        <p:spPr>
          <a:xfrm>
            <a:off x="1006642" y="886619"/>
            <a:ext cx="3641558" cy="484981"/>
          </a:xfrm>
        </p:spPr>
        <p:txBody>
          <a:bodyPr anchor="t">
            <a:normAutofit/>
          </a:bodyPr>
          <a:lstStyle>
            <a:lvl1pPr algn="l">
              <a:defRPr sz="2800"/>
            </a:lvl1pPr>
          </a:lstStyle>
          <a:p>
            <a:r>
              <a:rPr lang="en-US" dirty="0"/>
              <a:t>Click to edit Master title style</a:t>
            </a:r>
          </a:p>
        </p:txBody>
      </p:sp>
      <p:sp>
        <p:nvSpPr>
          <p:cNvPr id="4" name="Table Placeholder 3"/>
          <p:cNvSpPr>
            <a:spLocks noGrp="1"/>
          </p:cNvSpPr>
          <p:nvPr>
            <p:ph type="tbl" sz="quarter" idx="10"/>
          </p:nvPr>
        </p:nvSpPr>
        <p:spPr>
          <a:xfrm>
            <a:off x="4953000" y="914400"/>
            <a:ext cx="6324600" cy="5029200"/>
          </a:xfrm>
        </p:spPr>
        <p:txBody>
          <a:bodyPr>
            <a:normAutofit/>
          </a:bodyPr>
          <a:lstStyle>
            <a:lvl1pPr>
              <a:defRPr sz="1400"/>
            </a:lvl1pPr>
          </a:lstStyle>
          <a:p>
            <a:endParaRPr lang="en-US" dirty="0"/>
          </a:p>
        </p:txBody>
      </p:sp>
      <p:sp>
        <p:nvSpPr>
          <p:cNvPr id="5" name="Text Placeholder 4"/>
          <p:cNvSpPr>
            <a:spLocks noGrp="1"/>
          </p:cNvSpPr>
          <p:nvPr>
            <p:ph type="body" sz="quarter" idx="11"/>
          </p:nvPr>
        </p:nvSpPr>
        <p:spPr>
          <a:xfrm>
            <a:off x="990600" y="1600200"/>
            <a:ext cx="3657600" cy="4343400"/>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79973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alf Page Chart">
    <p:spTree>
      <p:nvGrpSpPr>
        <p:cNvPr id="1" name=""/>
        <p:cNvGrpSpPr/>
        <p:nvPr/>
      </p:nvGrpSpPr>
      <p:grpSpPr>
        <a:xfrm>
          <a:off x="0" y="0"/>
          <a:ext cx="0" cy="0"/>
          <a:chOff x="0" y="0"/>
          <a:chExt cx="0" cy="0"/>
        </a:xfrm>
      </p:grpSpPr>
      <p:sp>
        <p:nvSpPr>
          <p:cNvPr id="3" name="Title 1"/>
          <p:cNvSpPr>
            <a:spLocks noGrp="1"/>
          </p:cNvSpPr>
          <p:nvPr>
            <p:ph type="title"/>
          </p:nvPr>
        </p:nvSpPr>
        <p:spPr>
          <a:xfrm>
            <a:off x="1006642" y="886619"/>
            <a:ext cx="3641558" cy="484981"/>
          </a:xfrm>
        </p:spPr>
        <p:txBody>
          <a:bodyPr anchor="t">
            <a:normAutofit/>
          </a:bodyPr>
          <a:lstStyle>
            <a:lvl1pPr algn="l">
              <a:defRPr sz="2800"/>
            </a:lvl1pPr>
          </a:lstStyle>
          <a:p>
            <a:r>
              <a:rPr lang="en-US" dirty="0"/>
              <a:t>Click to edit Master title style</a:t>
            </a:r>
          </a:p>
        </p:txBody>
      </p:sp>
      <p:sp>
        <p:nvSpPr>
          <p:cNvPr id="4" name="Text Placeholder 4"/>
          <p:cNvSpPr>
            <a:spLocks noGrp="1"/>
          </p:cNvSpPr>
          <p:nvPr>
            <p:ph type="body" sz="quarter" idx="11"/>
          </p:nvPr>
        </p:nvSpPr>
        <p:spPr>
          <a:xfrm>
            <a:off x="990600" y="1600200"/>
            <a:ext cx="3657600" cy="4343400"/>
          </a:xfrm>
        </p:spPr>
        <p:txBody>
          <a:bodyPr>
            <a:normAutofit/>
          </a:bodyPr>
          <a:lstStyle>
            <a:lvl1pPr marL="285750" indent="-285750">
              <a:buFont typeface="Arial" panose="020B0604020202020204" pitchFamily="34" charset="0"/>
              <a:buChar char="•"/>
              <a:defRPr sz="1600"/>
            </a:lvl1pPr>
            <a:lvl2pPr>
              <a:defRPr sz="16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hart Placeholder 5"/>
          <p:cNvSpPr>
            <a:spLocks noGrp="1"/>
          </p:cNvSpPr>
          <p:nvPr>
            <p:ph type="chart" sz="quarter" idx="12"/>
          </p:nvPr>
        </p:nvSpPr>
        <p:spPr>
          <a:xfrm>
            <a:off x="5257800" y="887413"/>
            <a:ext cx="6096000" cy="5056187"/>
          </a:xfrm>
        </p:spPr>
        <p:txBody>
          <a:bodyPr>
            <a:normAutofit/>
          </a:bodyPr>
          <a:lstStyle>
            <a:lvl1pPr>
              <a:defRPr sz="1400"/>
            </a:lvl1pPr>
          </a:lstStyle>
          <a:p>
            <a:endParaRPr lang="en-US" dirty="0"/>
          </a:p>
        </p:txBody>
      </p:sp>
    </p:spTree>
    <p:extLst>
      <p:ext uri="{BB962C8B-B14F-4D97-AF65-F5344CB8AC3E}">
        <p14:creationId xmlns:p14="http://schemas.microsoft.com/office/powerpoint/2010/main" val="32333446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Page Image (Light Colored Image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p>
            <a:endParaRPr lang="en-US" dirty="0"/>
          </a:p>
        </p:txBody>
      </p:sp>
      <p:sp>
        <p:nvSpPr>
          <p:cNvPr id="5" name="Text Placeholder 4"/>
          <p:cNvSpPr>
            <a:spLocks noGrp="1"/>
          </p:cNvSpPr>
          <p:nvPr>
            <p:ph type="body" sz="quarter" idx="11" hasCustomPrompt="1"/>
          </p:nvPr>
        </p:nvSpPr>
        <p:spPr>
          <a:xfrm>
            <a:off x="1752600" y="6248400"/>
            <a:ext cx="8991600" cy="457200"/>
          </a:xfrm>
        </p:spPr>
        <p:txBody>
          <a:bodyPr/>
          <a:lstStyle>
            <a:lvl1pPr marL="0" indent="0">
              <a:buNone/>
              <a:defRPr b="1" baseline="0"/>
            </a:lvl1pPr>
          </a:lstStyle>
          <a:p>
            <a:pPr lvl="0"/>
            <a:r>
              <a:rPr lang="en-US" dirty="0"/>
              <a:t>Your image caption here. Send image to back to see logo &amp; caption.</a:t>
            </a:r>
          </a:p>
        </p:txBody>
      </p:sp>
    </p:spTree>
    <p:extLst>
      <p:ext uri="{BB962C8B-B14F-4D97-AF65-F5344CB8AC3E}">
        <p14:creationId xmlns:p14="http://schemas.microsoft.com/office/powerpoint/2010/main" val="15456962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ull Page Image (Dark Colored Images)">
    <p:bg>
      <p:bgPr>
        <a:solidFill>
          <a:schemeClr val="tx1">
            <a:lumMod val="50000"/>
          </a:schemeClr>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lvl1pPr>
              <a:defRPr>
                <a:solidFill>
                  <a:schemeClr val="bg1"/>
                </a:solidFill>
              </a:defRPr>
            </a:lvl1pPr>
          </a:lstStyle>
          <a:p>
            <a:endParaRPr lang="en-US" dirty="0"/>
          </a:p>
        </p:txBody>
      </p:sp>
      <p:sp>
        <p:nvSpPr>
          <p:cNvPr id="13" name="Text Placeholder 4"/>
          <p:cNvSpPr>
            <a:spLocks noGrp="1"/>
          </p:cNvSpPr>
          <p:nvPr>
            <p:ph type="body" sz="quarter" idx="11" hasCustomPrompt="1"/>
          </p:nvPr>
        </p:nvSpPr>
        <p:spPr>
          <a:xfrm>
            <a:off x="1600200" y="6248400"/>
            <a:ext cx="9144000" cy="457200"/>
          </a:xfrm>
        </p:spPr>
        <p:txBody>
          <a:bodyPr/>
          <a:lstStyle>
            <a:lvl1pPr marL="0" indent="0">
              <a:buNone/>
              <a:defRPr b="1">
                <a:solidFill>
                  <a:schemeClr val="bg1"/>
                </a:solidFill>
              </a:defRPr>
            </a:lvl1pPr>
          </a:lstStyle>
          <a:p>
            <a:pPr lvl="0"/>
            <a:r>
              <a:rPr lang="en-US" dirty="0"/>
              <a:t>Your image caption here. Send image to back to see logo &amp; caption.</a:t>
            </a:r>
          </a:p>
        </p:txBody>
      </p:sp>
    </p:spTree>
    <p:extLst>
      <p:ext uri="{BB962C8B-B14F-4D97-AF65-F5344CB8AC3E}">
        <p14:creationId xmlns:p14="http://schemas.microsoft.com/office/powerpoint/2010/main" val="26801908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alf Page Image">
    <p:spTree>
      <p:nvGrpSpPr>
        <p:cNvPr id="1" name=""/>
        <p:cNvGrpSpPr/>
        <p:nvPr/>
      </p:nvGrpSpPr>
      <p:grpSpPr>
        <a:xfrm>
          <a:off x="0" y="0"/>
          <a:ext cx="0" cy="0"/>
          <a:chOff x="0" y="0"/>
          <a:chExt cx="0" cy="0"/>
        </a:xfrm>
      </p:grpSpPr>
      <p:sp>
        <p:nvSpPr>
          <p:cNvPr id="2" name="Title 1"/>
          <p:cNvSpPr>
            <a:spLocks noGrp="1"/>
          </p:cNvSpPr>
          <p:nvPr>
            <p:ph type="title"/>
          </p:nvPr>
        </p:nvSpPr>
        <p:spPr>
          <a:xfrm>
            <a:off x="1006642" y="886619"/>
            <a:ext cx="3641558" cy="484981"/>
          </a:xfrm>
        </p:spPr>
        <p:txBody>
          <a:bodyPr anchor="t">
            <a:normAutofit/>
          </a:bodyPr>
          <a:lstStyle>
            <a:lvl1pPr algn="l">
              <a:defRPr sz="2800"/>
            </a:lvl1pPr>
          </a:lstStyle>
          <a:p>
            <a:r>
              <a:rPr lang="en-US" dirty="0"/>
              <a:t>Click to edit Master title style</a:t>
            </a:r>
          </a:p>
        </p:txBody>
      </p:sp>
      <p:sp>
        <p:nvSpPr>
          <p:cNvPr id="5" name="Text Placeholder 4"/>
          <p:cNvSpPr>
            <a:spLocks noGrp="1"/>
          </p:cNvSpPr>
          <p:nvPr>
            <p:ph type="body" sz="quarter" idx="11"/>
          </p:nvPr>
        </p:nvSpPr>
        <p:spPr>
          <a:xfrm>
            <a:off x="990600" y="1600200"/>
            <a:ext cx="3657600" cy="4343400"/>
          </a:xfrm>
        </p:spPr>
        <p:txBody>
          <a:bodyPr>
            <a:norm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3"/>
          <p:cNvSpPr>
            <a:spLocks noGrp="1"/>
          </p:cNvSpPr>
          <p:nvPr>
            <p:ph type="pic" sz="quarter" idx="12"/>
          </p:nvPr>
        </p:nvSpPr>
        <p:spPr>
          <a:xfrm>
            <a:off x="5181600" y="887413"/>
            <a:ext cx="6019800" cy="5056187"/>
          </a:xfrm>
        </p:spPr>
        <p:txBody>
          <a:bodyPr>
            <a:normAutofit/>
          </a:bodyPr>
          <a:lstStyle>
            <a:lvl1pPr>
              <a:defRPr sz="1400"/>
            </a:lvl1pPr>
          </a:lstStyle>
          <a:p>
            <a:endParaRPr lang="en-US" dirty="0"/>
          </a:p>
        </p:txBody>
      </p:sp>
    </p:spTree>
    <p:extLst>
      <p:ext uri="{BB962C8B-B14F-4D97-AF65-F5344CB8AC3E}">
        <p14:creationId xmlns:p14="http://schemas.microsoft.com/office/powerpoint/2010/main" val="53540252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Utter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71805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Eight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3063240" cy="3438144"/>
          </a:xfrm>
        </p:spPr>
        <p:txBody>
          <a:bodyPr lIns="182880" tIns="91440" rIns="182880" bIns="91440"/>
          <a:lstStyle>
            <a:lvl1pPr marL="0" indent="0">
              <a:buFontTx/>
              <a:buNone/>
              <a:defRPr/>
            </a:lvl1pPr>
          </a:lstStyle>
          <a:p>
            <a:endParaRPr lang="en-US"/>
          </a:p>
        </p:txBody>
      </p:sp>
      <p:sp>
        <p:nvSpPr>
          <p:cNvPr id="7" name="Picture Placeholder 3"/>
          <p:cNvSpPr>
            <a:spLocks noGrp="1"/>
          </p:cNvSpPr>
          <p:nvPr>
            <p:ph type="pic" sz="quarter" idx="11"/>
          </p:nvPr>
        </p:nvSpPr>
        <p:spPr>
          <a:xfrm>
            <a:off x="3049016" y="0"/>
            <a:ext cx="3063240" cy="3438144"/>
          </a:xfrm>
        </p:spPr>
        <p:txBody>
          <a:bodyPr lIns="182880" tIns="91440" rIns="182880" bIns="91440"/>
          <a:lstStyle>
            <a:lvl1pPr marL="0" indent="0">
              <a:buFontTx/>
              <a:buNone/>
              <a:defRPr/>
            </a:lvl1pPr>
          </a:lstStyle>
          <a:p>
            <a:endParaRPr lang="en-US"/>
          </a:p>
        </p:txBody>
      </p:sp>
      <p:sp>
        <p:nvSpPr>
          <p:cNvPr id="12" name="Picture Placeholder 3"/>
          <p:cNvSpPr>
            <a:spLocks noGrp="1"/>
          </p:cNvSpPr>
          <p:nvPr>
            <p:ph type="pic" sz="quarter" idx="12"/>
          </p:nvPr>
        </p:nvSpPr>
        <p:spPr>
          <a:xfrm>
            <a:off x="6098032" y="0"/>
            <a:ext cx="3063240" cy="3438144"/>
          </a:xfrm>
        </p:spPr>
        <p:txBody>
          <a:bodyPr lIns="182880" tIns="91440" rIns="182880" bIns="91440"/>
          <a:lstStyle>
            <a:lvl1pPr marL="0" indent="0">
              <a:buFontTx/>
              <a:buNone/>
              <a:defRPr/>
            </a:lvl1pPr>
          </a:lstStyle>
          <a:p>
            <a:endParaRPr lang="en-US"/>
          </a:p>
        </p:txBody>
      </p:sp>
      <p:sp>
        <p:nvSpPr>
          <p:cNvPr id="13" name="Picture Placeholder 3"/>
          <p:cNvSpPr>
            <a:spLocks noGrp="1"/>
          </p:cNvSpPr>
          <p:nvPr>
            <p:ph type="pic" sz="quarter" idx="13"/>
          </p:nvPr>
        </p:nvSpPr>
        <p:spPr>
          <a:xfrm>
            <a:off x="9147048" y="0"/>
            <a:ext cx="3063240" cy="3438144"/>
          </a:xfrm>
        </p:spPr>
        <p:txBody>
          <a:bodyPr lIns="182880" tIns="91440" rIns="182880" bIns="91440"/>
          <a:lstStyle>
            <a:lvl1pPr marL="0" indent="0">
              <a:buFontTx/>
              <a:buNone/>
              <a:defRPr/>
            </a:lvl1pPr>
          </a:lstStyle>
          <a:p>
            <a:endParaRPr lang="en-US"/>
          </a:p>
        </p:txBody>
      </p:sp>
      <p:sp>
        <p:nvSpPr>
          <p:cNvPr id="15" name="Picture Placeholder 3"/>
          <p:cNvSpPr>
            <a:spLocks noGrp="1"/>
          </p:cNvSpPr>
          <p:nvPr>
            <p:ph type="pic" sz="quarter" idx="15"/>
          </p:nvPr>
        </p:nvSpPr>
        <p:spPr>
          <a:xfrm>
            <a:off x="0" y="3419856"/>
            <a:ext cx="3063240" cy="3438144"/>
          </a:xfrm>
        </p:spPr>
        <p:txBody>
          <a:bodyPr lIns="182880" tIns="91440" rIns="182880" bIns="91440"/>
          <a:lstStyle>
            <a:lvl1pPr marL="0" indent="0">
              <a:buFontTx/>
              <a:buNone/>
              <a:defRPr/>
            </a:lvl1pPr>
          </a:lstStyle>
          <a:p>
            <a:endParaRPr lang="en-US"/>
          </a:p>
        </p:txBody>
      </p:sp>
      <p:sp>
        <p:nvSpPr>
          <p:cNvPr id="16" name="Picture Placeholder 3"/>
          <p:cNvSpPr>
            <a:spLocks noGrp="1"/>
          </p:cNvSpPr>
          <p:nvPr>
            <p:ph type="pic" sz="quarter" idx="16"/>
          </p:nvPr>
        </p:nvSpPr>
        <p:spPr>
          <a:xfrm>
            <a:off x="3049016" y="3419856"/>
            <a:ext cx="3063240" cy="3438144"/>
          </a:xfrm>
        </p:spPr>
        <p:txBody>
          <a:bodyPr lIns="182880" tIns="91440" rIns="182880" bIns="91440"/>
          <a:lstStyle>
            <a:lvl1pPr marL="0" indent="0">
              <a:buFontTx/>
              <a:buNone/>
              <a:defRPr/>
            </a:lvl1pPr>
          </a:lstStyle>
          <a:p>
            <a:endParaRPr lang="en-US"/>
          </a:p>
        </p:txBody>
      </p:sp>
      <p:sp>
        <p:nvSpPr>
          <p:cNvPr id="17" name="Picture Placeholder 3"/>
          <p:cNvSpPr>
            <a:spLocks noGrp="1"/>
          </p:cNvSpPr>
          <p:nvPr>
            <p:ph type="pic" sz="quarter" idx="17"/>
          </p:nvPr>
        </p:nvSpPr>
        <p:spPr>
          <a:xfrm>
            <a:off x="6098032" y="3419856"/>
            <a:ext cx="3063240" cy="3438144"/>
          </a:xfrm>
        </p:spPr>
        <p:txBody>
          <a:bodyPr lIns="182880" tIns="91440" rIns="182880" bIns="91440"/>
          <a:lstStyle>
            <a:lvl1pPr marL="0" indent="0">
              <a:buFontTx/>
              <a:buNone/>
              <a:defRPr/>
            </a:lvl1pPr>
          </a:lstStyle>
          <a:p>
            <a:endParaRPr lang="en-US"/>
          </a:p>
        </p:txBody>
      </p:sp>
      <p:sp>
        <p:nvSpPr>
          <p:cNvPr id="18" name="Picture Placeholder 3"/>
          <p:cNvSpPr>
            <a:spLocks noGrp="1"/>
          </p:cNvSpPr>
          <p:nvPr>
            <p:ph type="pic" sz="quarter" idx="18"/>
          </p:nvPr>
        </p:nvSpPr>
        <p:spPr>
          <a:xfrm>
            <a:off x="9147048" y="3419856"/>
            <a:ext cx="3063240" cy="3438144"/>
          </a:xfr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7468418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Fifteen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441448" cy="2295144"/>
          </a:xfrm>
        </p:spPr>
        <p:txBody>
          <a:bodyPr lIns="182880" tIns="91440" rIns="182880" bIns="91440"/>
          <a:lstStyle>
            <a:lvl1pPr marL="0" indent="0">
              <a:buFontTx/>
              <a:buNone/>
              <a:defRPr/>
            </a:lvl1pPr>
          </a:lstStyle>
          <a:p>
            <a:endParaRPr lang="en-US" dirty="0"/>
          </a:p>
        </p:txBody>
      </p:sp>
      <p:sp>
        <p:nvSpPr>
          <p:cNvPr id="7" name="Picture Placeholder 3"/>
          <p:cNvSpPr>
            <a:spLocks noGrp="1"/>
          </p:cNvSpPr>
          <p:nvPr>
            <p:ph type="pic" sz="quarter" idx="11"/>
          </p:nvPr>
        </p:nvSpPr>
        <p:spPr>
          <a:xfrm>
            <a:off x="2437638" y="0"/>
            <a:ext cx="2441448" cy="2295144"/>
          </a:xfrm>
        </p:spPr>
        <p:txBody>
          <a:bodyPr lIns="182880" tIns="91440" rIns="182880" bIns="91440"/>
          <a:lstStyle>
            <a:lvl1pPr marL="0" indent="0">
              <a:buFontTx/>
              <a:buNone/>
              <a:defRPr/>
            </a:lvl1pPr>
          </a:lstStyle>
          <a:p>
            <a:endParaRPr lang="en-US"/>
          </a:p>
        </p:txBody>
      </p:sp>
      <p:sp>
        <p:nvSpPr>
          <p:cNvPr id="12" name="Picture Placeholder 3"/>
          <p:cNvSpPr>
            <a:spLocks noGrp="1"/>
          </p:cNvSpPr>
          <p:nvPr>
            <p:ph type="pic" sz="quarter" idx="12"/>
          </p:nvPr>
        </p:nvSpPr>
        <p:spPr>
          <a:xfrm>
            <a:off x="4875276" y="0"/>
            <a:ext cx="2441448" cy="2295144"/>
          </a:xfrm>
        </p:spPr>
        <p:txBody>
          <a:bodyPr lIns="182880" tIns="91440" rIns="182880" bIns="91440"/>
          <a:lstStyle>
            <a:lvl1pPr marL="0" indent="0">
              <a:buFontTx/>
              <a:buNone/>
              <a:defRPr/>
            </a:lvl1pPr>
          </a:lstStyle>
          <a:p>
            <a:endParaRPr lang="en-US"/>
          </a:p>
        </p:txBody>
      </p:sp>
      <p:sp>
        <p:nvSpPr>
          <p:cNvPr id="13" name="Picture Placeholder 3"/>
          <p:cNvSpPr>
            <a:spLocks noGrp="1"/>
          </p:cNvSpPr>
          <p:nvPr>
            <p:ph type="pic" sz="quarter" idx="13"/>
          </p:nvPr>
        </p:nvSpPr>
        <p:spPr>
          <a:xfrm>
            <a:off x="7312914" y="0"/>
            <a:ext cx="2441448" cy="2295144"/>
          </a:xfrm>
        </p:spPr>
        <p:txBody>
          <a:bodyPr lIns="182880" tIns="91440" rIns="182880" bIns="91440"/>
          <a:lstStyle>
            <a:lvl1pPr marL="0" indent="0">
              <a:buFontTx/>
              <a:buNone/>
              <a:defRPr/>
            </a:lvl1pPr>
          </a:lstStyle>
          <a:p>
            <a:endParaRPr lang="en-US"/>
          </a:p>
        </p:txBody>
      </p:sp>
      <p:sp>
        <p:nvSpPr>
          <p:cNvPr id="14" name="Picture Placeholder 3"/>
          <p:cNvSpPr>
            <a:spLocks noGrp="1"/>
          </p:cNvSpPr>
          <p:nvPr>
            <p:ph type="pic" sz="quarter" idx="14"/>
          </p:nvPr>
        </p:nvSpPr>
        <p:spPr>
          <a:xfrm>
            <a:off x="9750552" y="0"/>
            <a:ext cx="2441448" cy="2295144"/>
          </a:xfrm>
        </p:spPr>
        <p:txBody>
          <a:bodyPr lIns="182880" tIns="91440" rIns="182880" bIns="91440"/>
          <a:lstStyle>
            <a:lvl1pPr marL="0" indent="0">
              <a:buFontTx/>
              <a:buNone/>
              <a:defRPr/>
            </a:lvl1pPr>
          </a:lstStyle>
          <a:p>
            <a:endParaRPr lang="en-US"/>
          </a:p>
        </p:txBody>
      </p:sp>
      <p:sp>
        <p:nvSpPr>
          <p:cNvPr id="15" name="Picture Placeholder 3"/>
          <p:cNvSpPr>
            <a:spLocks noGrp="1"/>
          </p:cNvSpPr>
          <p:nvPr>
            <p:ph type="pic" sz="quarter" idx="15"/>
          </p:nvPr>
        </p:nvSpPr>
        <p:spPr>
          <a:xfrm>
            <a:off x="0" y="2281428"/>
            <a:ext cx="2441448" cy="2295144"/>
          </a:xfrm>
        </p:spPr>
        <p:txBody>
          <a:bodyPr lIns="182880" tIns="91440" rIns="182880" bIns="91440"/>
          <a:lstStyle>
            <a:lvl1pPr marL="0" indent="0">
              <a:buFontTx/>
              <a:buNone/>
              <a:defRPr/>
            </a:lvl1pPr>
          </a:lstStyle>
          <a:p>
            <a:endParaRPr lang="en-US" dirty="0"/>
          </a:p>
        </p:txBody>
      </p:sp>
      <p:sp>
        <p:nvSpPr>
          <p:cNvPr id="16" name="Picture Placeholder 3"/>
          <p:cNvSpPr>
            <a:spLocks noGrp="1"/>
          </p:cNvSpPr>
          <p:nvPr>
            <p:ph type="pic" sz="quarter" idx="16"/>
          </p:nvPr>
        </p:nvSpPr>
        <p:spPr>
          <a:xfrm>
            <a:off x="2437638" y="2281428"/>
            <a:ext cx="2441448" cy="2295144"/>
          </a:xfrm>
        </p:spPr>
        <p:txBody>
          <a:bodyPr lIns="182880" tIns="91440" rIns="182880" bIns="91440"/>
          <a:lstStyle>
            <a:lvl1pPr marL="0" indent="0">
              <a:buFontTx/>
              <a:buNone/>
              <a:defRPr/>
            </a:lvl1pPr>
          </a:lstStyle>
          <a:p>
            <a:endParaRPr lang="en-US"/>
          </a:p>
        </p:txBody>
      </p:sp>
      <p:sp>
        <p:nvSpPr>
          <p:cNvPr id="17" name="Picture Placeholder 3"/>
          <p:cNvSpPr>
            <a:spLocks noGrp="1"/>
          </p:cNvSpPr>
          <p:nvPr>
            <p:ph type="pic" sz="quarter" idx="17"/>
          </p:nvPr>
        </p:nvSpPr>
        <p:spPr>
          <a:xfrm>
            <a:off x="4875276" y="2281428"/>
            <a:ext cx="2441448" cy="2295144"/>
          </a:xfrm>
        </p:spPr>
        <p:txBody>
          <a:bodyPr lIns="182880" tIns="91440" rIns="182880" bIns="91440"/>
          <a:lstStyle>
            <a:lvl1pPr marL="0" indent="0">
              <a:buFontTx/>
              <a:buNone/>
              <a:defRPr/>
            </a:lvl1pPr>
          </a:lstStyle>
          <a:p>
            <a:endParaRPr lang="en-US"/>
          </a:p>
        </p:txBody>
      </p:sp>
      <p:sp>
        <p:nvSpPr>
          <p:cNvPr id="18" name="Picture Placeholder 3"/>
          <p:cNvSpPr>
            <a:spLocks noGrp="1"/>
          </p:cNvSpPr>
          <p:nvPr>
            <p:ph type="pic" sz="quarter" idx="18"/>
          </p:nvPr>
        </p:nvSpPr>
        <p:spPr>
          <a:xfrm>
            <a:off x="7312914" y="2281428"/>
            <a:ext cx="2441448" cy="2295144"/>
          </a:xfrm>
        </p:spPr>
        <p:txBody>
          <a:bodyPr lIns="182880" tIns="91440" rIns="182880" bIns="91440"/>
          <a:lstStyle>
            <a:lvl1pPr marL="0" indent="0">
              <a:buFontTx/>
              <a:buNone/>
              <a:defRPr/>
            </a:lvl1pPr>
          </a:lstStyle>
          <a:p>
            <a:endParaRPr lang="en-US"/>
          </a:p>
        </p:txBody>
      </p:sp>
      <p:sp>
        <p:nvSpPr>
          <p:cNvPr id="19" name="Picture Placeholder 3"/>
          <p:cNvSpPr>
            <a:spLocks noGrp="1"/>
          </p:cNvSpPr>
          <p:nvPr>
            <p:ph type="pic" sz="quarter" idx="19"/>
          </p:nvPr>
        </p:nvSpPr>
        <p:spPr>
          <a:xfrm>
            <a:off x="9750552" y="2281428"/>
            <a:ext cx="2441448" cy="2295144"/>
          </a:xfrm>
        </p:spPr>
        <p:txBody>
          <a:bodyPr lIns="182880" tIns="91440" rIns="182880" bIns="91440"/>
          <a:lstStyle>
            <a:lvl1pPr marL="0" indent="0">
              <a:buFontTx/>
              <a:buNone/>
              <a:defRPr/>
            </a:lvl1pPr>
          </a:lstStyle>
          <a:p>
            <a:endParaRPr lang="en-US"/>
          </a:p>
        </p:txBody>
      </p:sp>
      <p:sp>
        <p:nvSpPr>
          <p:cNvPr id="20" name="Picture Placeholder 3"/>
          <p:cNvSpPr>
            <a:spLocks noGrp="1"/>
          </p:cNvSpPr>
          <p:nvPr>
            <p:ph type="pic" sz="quarter" idx="20"/>
          </p:nvPr>
        </p:nvSpPr>
        <p:spPr>
          <a:xfrm>
            <a:off x="0" y="4562856"/>
            <a:ext cx="2441448" cy="2295144"/>
          </a:xfrm>
        </p:spPr>
        <p:txBody>
          <a:bodyPr lIns="182880" tIns="91440" rIns="182880" bIns="91440"/>
          <a:lstStyle>
            <a:lvl1pPr marL="0" indent="0">
              <a:buFontTx/>
              <a:buNone/>
              <a:defRPr/>
            </a:lvl1pPr>
          </a:lstStyle>
          <a:p>
            <a:endParaRPr lang="en-US"/>
          </a:p>
        </p:txBody>
      </p:sp>
      <p:sp>
        <p:nvSpPr>
          <p:cNvPr id="21" name="Picture Placeholder 3"/>
          <p:cNvSpPr>
            <a:spLocks noGrp="1"/>
          </p:cNvSpPr>
          <p:nvPr>
            <p:ph type="pic" sz="quarter" idx="21"/>
          </p:nvPr>
        </p:nvSpPr>
        <p:spPr>
          <a:xfrm>
            <a:off x="2437638" y="4562856"/>
            <a:ext cx="2441448" cy="2295144"/>
          </a:xfrm>
        </p:spPr>
        <p:txBody>
          <a:bodyPr lIns="182880" tIns="91440" rIns="182880" bIns="91440"/>
          <a:lstStyle>
            <a:lvl1pPr marL="0" indent="0">
              <a:buFontTx/>
              <a:buNone/>
              <a:defRPr/>
            </a:lvl1pPr>
          </a:lstStyle>
          <a:p>
            <a:endParaRPr lang="en-US"/>
          </a:p>
        </p:txBody>
      </p:sp>
      <p:sp>
        <p:nvSpPr>
          <p:cNvPr id="22" name="Picture Placeholder 3"/>
          <p:cNvSpPr>
            <a:spLocks noGrp="1"/>
          </p:cNvSpPr>
          <p:nvPr>
            <p:ph type="pic" sz="quarter" idx="22"/>
          </p:nvPr>
        </p:nvSpPr>
        <p:spPr>
          <a:xfrm>
            <a:off x="4875276" y="4562856"/>
            <a:ext cx="2441448" cy="2295144"/>
          </a:xfrm>
        </p:spPr>
        <p:txBody>
          <a:bodyPr lIns="182880" tIns="91440" rIns="182880" bIns="91440"/>
          <a:lstStyle>
            <a:lvl1pPr marL="0" indent="0">
              <a:buFontTx/>
              <a:buNone/>
              <a:defRPr/>
            </a:lvl1pPr>
          </a:lstStyle>
          <a:p>
            <a:endParaRPr lang="en-US"/>
          </a:p>
        </p:txBody>
      </p:sp>
      <p:sp>
        <p:nvSpPr>
          <p:cNvPr id="23" name="Picture Placeholder 3"/>
          <p:cNvSpPr>
            <a:spLocks noGrp="1"/>
          </p:cNvSpPr>
          <p:nvPr>
            <p:ph type="pic" sz="quarter" idx="23"/>
          </p:nvPr>
        </p:nvSpPr>
        <p:spPr>
          <a:xfrm>
            <a:off x="7312914" y="4562856"/>
            <a:ext cx="2441448" cy="2295144"/>
          </a:xfrm>
        </p:spPr>
        <p:txBody>
          <a:bodyPr lIns="182880" tIns="91440" rIns="182880" bIns="91440"/>
          <a:lstStyle>
            <a:lvl1pPr marL="0" indent="0">
              <a:buFontTx/>
              <a:buNone/>
              <a:defRPr/>
            </a:lvl1pPr>
          </a:lstStyle>
          <a:p>
            <a:endParaRPr lang="en-US"/>
          </a:p>
        </p:txBody>
      </p:sp>
      <p:sp>
        <p:nvSpPr>
          <p:cNvPr id="24" name="Picture Placeholder 3"/>
          <p:cNvSpPr>
            <a:spLocks noGrp="1"/>
          </p:cNvSpPr>
          <p:nvPr>
            <p:ph type="pic" sz="quarter" idx="24"/>
          </p:nvPr>
        </p:nvSpPr>
        <p:spPr>
          <a:xfrm>
            <a:off x="9750552" y="4562856"/>
            <a:ext cx="2441448" cy="2295144"/>
          </a:xfr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14741203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4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2048256" cy="1728216"/>
          </a:xfrm>
        </p:spPr>
        <p:txBody>
          <a:bodyPr lIns="182880" tIns="91440" rIns="182880" bIns="91440"/>
          <a:lstStyle>
            <a:lvl1pPr marL="0" indent="0">
              <a:buFontTx/>
              <a:buNone/>
              <a:defRPr/>
            </a:lvl1pPr>
          </a:lstStyle>
          <a:p>
            <a:endParaRPr lang="en-US"/>
          </a:p>
        </p:txBody>
      </p:sp>
      <p:sp>
        <p:nvSpPr>
          <p:cNvPr id="7" name="Picture Placeholder 3"/>
          <p:cNvSpPr>
            <a:spLocks noGrp="1"/>
          </p:cNvSpPr>
          <p:nvPr>
            <p:ph type="pic" sz="quarter" idx="11"/>
          </p:nvPr>
        </p:nvSpPr>
        <p:spPr>
          <a:xfrm>
            <a:off x="2028749" y="0"/>
            <a:ext cx="2048256" cy="1728216"/>
          </a:xfrm>
        </p:spPr>
        <p:txBody>
          <a:bodyPr lIns="182880" tIns="91440" rIns="182880" bIns="91440"/>
          <a:lstStyle>
            <a:lvl1pPr marL="0" indent="0">
              <a:buFontTx/>
              <a:buNone/>
              <a:defRPr/>
            </a:lvl1pPr>
          </a:lstStyle>
          <a:p>
            <a:endParaRPr lang="en-US"/>
          </a:p>
        </p:txBody>
      </p:sp>
      <p:sp>
        <p:nvSpPr>
          <p:cNvPr id="12" name="Picture Placeholder 3"/>
          <p:cNvSpPr>
            <a:spLocks noGrp="1"/>
          </p:cNvSpPr>
          <p:nvPr>
            <p:ph type="pic" sz="quarter" idx="12"/>
          </p:nvPr>
        </p:nvSpPr>
        <p:spPr>
          <a:xfrm>
            <a:off x="4057498" y="0"/>
            <a:ext cx="2048256" cy="1728216"/>
          </a:xfrm>
        </p:spPr>
        <p:txBody>
          <a:bodyPr lIns="182880" tIns="91440" rIns="182880" bIns="91440"/>
          <a:lstStyle>
            <a:lvl1pPr marL="0" indent="0">
              <a:buFontTx/>
              <a:buNone/>
              <a:defRPr/>
            </a:lvl1pPr>
          </a:lstStyle>
          <a:p>
            <a:endParaRPr lang="en-US"/>
          </a:p>
        </p:txBody>
      </p:sp>
      <p:sp>
        <p:nvSpPr>
          <p:cNvPr id="13" name="Picture Placeholder 3"/>
          <p:cNvSpPr>
            <a:spLocks noGrp="1"/>
          </p:cNvSpPr>
          <p:nvPr>
            <p:ph type="pic" sz="quarter" idx="13"/>
          </p:nvPr>
        </p:nvSpPr>
        <p:spPr>
          <a:xfrm>
            <a:off x="6086247" y="0"/>
            <a:ext cx="2048256" cy="1728216"/>
          </a:xfrm>
        </p:spPr>
        <p:txBody>
          <a:bodyPr lIns="182880" tIns="91440" rIns="182880" bIns="91440"/>
          <a:lstStyle>
            <a:lvl1pPr marL="0" indent="0">
              <a:buFontTx/>
              <a:buNone/>
              <a:defRPr/>
            </a:lvl1pPr>
          </a:lstStyle>
          <a:p>
            <a:endParaRPr lang="en-US"/>
          </a:p>
        </p:txBody>
      </p:sp>
      <p:sp>
        <p:nvSpPr>
          <p:cNvPr id="14" name="Picture Placeholder 3"/>
          <p:cNvSpPr>
            <a:spLocks noGrp="1"/>
          </p:cNvSpPr>
          <p:nvPr>
            <p:ph type="pic" sz="quarter" idx="14"/>
          </p:nvPr>
        </p:nvSpPr>
        <p:spPr>
          <a:xfrm>
            <a:off x="10143744" y="0"/>
            <a:ext cx="2048256" cy="1728216"/>
          </a:xfrm>
        </p:spPr>
        <p:txBody>
          <a:bodyPr lIns="182880" tIns="91440" rIns="182880" bIns="91440"/>
          <a:lstStyle>
            <a:lvl1pPr marL="0" indent="0">
              <a:buFontTx/>
              <a:buNone/>
              <a:defRPr/>
            </a:lvl1pPr>
          </a:lstStyle>
          <a:p>
            <a:endParaRPr lang="en-US"/>
          </a:p>
        </p:txBody>
      </p:sp>
      <p:sp>
        <p:nvSpPr>
          <p:cNvPr id="25" name="Picture Placeholder 3"/>
          <p:cNvSpPr>
            <a:spLocks noGrp="1"/>
          </p:cNvSpPr>
          <p:nvPr>
            <p:ph type="pic" sz="quarter" idx="25"/>
          </p:nvPr>
        </p:nvSpPr>
        <p:spPr>
          <a:xfrm>
            <a:off x="8114996" y="0"/>
            <a:ext cx="2048256" cy="1728216"/>
          </a:xfrm>
        </p:spPr>
        <p:txBody>
          <a:bodyPr lIns="182880" tIns="91440" rIns="182880" bIns="91440"/>
          <a:lstStyle>
            <a:lvl1pPr marL="0" indent="0">
              <a:buFontTx/>
              <a:buNone/>
              <a:defRPr/>
            </a:lvl1pPr>
          </a:lstStyle>
          <a:p>
            <a:endParaRPr lang="en-US"/>
          </a:p>
        </p:txBody>
      </p:sp>
      <p:sp>
        <p:nvSpPr>
          <p:cNvPr id="28" name="Picture Placeholder 3"/>
          <p:cNvSpPr>
            <a:spLocks noGrp="1"/>
          </p:cNvSpPr>
          <p:nvPr>
            <p:ph type="pic" sz="quarter" idx="26"/>
          </p:nvPr>
        </p:nvSpPr>
        <p:spPr>
          <a:xfrm>
            <a:off x="0" y="1709928"/>
            <a:ext cx="2048256" cy="1728216"/>
          </a:xfrm>
        </p:spPr>
        <p:txBody>
          <a:bodyPr lIns="182880" tIns="91440" rIns="182880" bIns="91440"/>
          <a:lstStyle>
            <a:lvl1pPr marL="0" indent="0">
              <a:buFontTx/>
              <a:buNone/>
              <a:defRPr/>
            </a:lvl1pPr>
          </a:lstStyle>
          <a:p>
            <a:endParaRPr lang="en-US"/>
          </a:p>
        </p:txBody>
      </p:sp>
      <p:sp>
        <p:nvSpPr>
          <p:cNvPr id="29" name="Picture Placeholder 3"/>
          <p:cNvSpPr>
            <a:spLocks noGrp="1"/>
          </p:cNvSpPr>
          <p:nvPr>
            <p:ph type="pic" sz="quarter" idx="27"/>
          </p:nvPr>
        </p:nvSpPr>
        <p:spPr>
          <a:xfrm>
            <a:off x="2028749" y="1709928"/>
            <a:ext cx="2048256" cy="1728216"/>
          </a:xfrm>
        </p:spPr>
        <p:txBody>
          <a:bodyPr lIns="182880" tIns="91440" rIns="182880" bIns="91440"/>
          <a:lstStyle>
            <a:lvl1pPr marL="0" indent="0">
              <a:buFontTx/>
              <a:buNone/>
              <a:defRPr/>
            </a:lvl1pPr>
          </a:lstStyle>
          <a:p>
            <a:endParaRPr lang="en-US"/>
          </a:p>
        </p:txBody>
      </p:sp>
      <p:sp>
        <p:nvSpPr>
          <p:cNvPr id="30" name="Picture Placeholder 3"/>
          <p:cNvSpPr>
            <a:spLocks noGrp="1"/>
          </p:cNvSpPr>
          <p:nvPr>
            <p:ph type="pic" sz="quarter" idx="28"/>
          </p:nvPr>
        </p:nvSpPr>
        <p:spPr>
          <a:xfrm>
            <a:off x="4057498" y="1709928"/>
            <a:ext cx="2048256" cy="1728216"/>
          </a:xfrm>
        </p:spPr>
        <p:txBody>
          <a:bodyPr lIns="182880" tIns="91440" rIns="182880" bIns="91440"/>
          <a:lstStyle>
            <a:lvl1pPr marL="0" indent="0">
              <a:buFontTx/>
              <a:buNone/>
              <a:defRPr/>
            </a:lvl1pPr>
          </a:lstStyle>
          <a:p>
            <a:endParaRPr lang="en-US"/>
          </a:p>
        </p:txBody>
      </p:sp>
      <p:sp>
        <p:nvSpPr>
          <p:cNvPr id="31" name="Picture Placeholder 3"/>
          <p:cNvSpPr>
            <a:spLocks noGrp="1"/>
          </p:cNvSpPr>
          <p:nvPr>
            <p:ph type="pic" sz="quarter" idx="29"/>
          </p:nvPr>
        </p:nvSpPr>
        <p:spPr>
          <a:xfrm>
            <a:off x="6086247" y="1709928"/>
            <a:ext cx="2048256" cy="1728216"/>
          </a:xfrm>
        </p:spPr>
        <p:txBody>
          <a:bodyPr lIns="182880" tIns="91440" rIns="182880" bIns="91440"/>
          <a:lstStyle>
            <a:lvl1pPr marL="0" indent="0">
              <a:buFontTx/>
              <a:buNone/>
              <a:defRPr/>
            </a:lvl1pPr>
          </a:lstStyle>
          <a:p>
            <a:endParaRPr lang="en-US"/>
          </a:p>
        </p:txBody>
      </p:sp>
      <p:sp>
        <p:nvSpPr>
          <p:cNvPr id="32" name="Picture Placeholder 3"/>
          <p:cNvSpPr>
            <a:spLocks noGrp="1"/>
          </p:cNvSpPr>
          <p:nvPr>
            <p:ph type="pic" sz="quarter" idx="30"/>
          </p:nvPr>
        </p:nvSpPr>
        <p:spPr>
          <a:xfrm>
            <a:off x="10143744" y="1709928"/>
            <a:ext cx="2048256" cy="1728216"/>
          </a:xfrm>
        </p:spPr>
        <p:txBody>
          <a:bodyPr lIns="182880" tIns="91440" rIns="182880" bIns="91440"/>
          <a:lstStyle>
            <a:lvl1pPr marL="0" indent="0">
              <a:buFontTx/>
              <a:buNone/>
              <a:defRPr/>
            </a:lvl1pPr>
          </a:lstStyle>
          <a:p>
            <a:endParaRPr lang="en-US"/>
          </a:p>
        </p:txBody>
      </p:sp>
      <p:sp>
        <p:nvSpPr>
          <p:cNvPr id="33" name="Picture Placeholder 3"/>
          <p:cNvSpPr>
            <a:spLocks noGrp="1"/>
          </p:cNvSpPr>
          <p:nvPr>
            <p:ph type="pic" sz="quarter" idx="31"/>
          </p:nvPr>
        </p:nvSpPr>
        <p:spPr>
          <a:xfrm>
            <a:off x="8114996" y="1709928"/>
            <a:ext cx="2048256" cy="1728216"/>
          </a:xfrm>
        </p:spPr>
        <p:txBody>
          <a:bodyPr lIns="182880" tIns="91440" rIns="182880" bIns="91440"/>
          <a:lstStyle>
            <a:lvl1pPr marL="0" indent="0">
              <a:buFontTx/>
              <a:buNone/>
              <a:defRPr/>
            </a:lvl1pPr>
          </a:lstStyle>
          <a:p>
            <a:endParaRPr lang="en-US"/>
          </a:p>
        </p:txBody>
      </p:sp>
      <p:sp>
        <p:nvSpPr>
          <p:cNvPr id="34" name="Picture Placeholder 3"/>
          <p:cNvSpPr>
            <a:spLocks noGrp="1"/>
          </p:cNvSpPr>
          <p:nvPr>
            <p:ph type="pic" sz="quarter" idx="32"/>
          </p:nvPr>
        </p:nvSpPr>
        <p:spPr>
          <a:xfrm>
            <a:off x="0" y="3419856"/>
            <a:ext cx="2048256" cy="1728216"/>
          </a:xfrm>
        </p:spPr>
        <p:txBody>
          <a:bodyPr lIns="182880" tIns="91440" rIns="182880" bIns="91440"/>
          <a:lstStyle>
            <a:lvl1pPr marL="0" indent="0">
              <a:buFontTx/>
              <a:buNone/>
              <a:defRPr/>
            </a:lvl1pPr>
          </a:lstStyle>
          <a:p>
            <a:endParaRPr lang="en-US"/>
          </a:p>
        </p:txBody>
      </p:sp>
      <p:sp>
        <p:nvSpPr>
          <p:cNvPr id="35" name="Picture Placeholder 3"/>
          <p:cNvSpPr>
            <a:spLocks noGrp="1"/>
          </p:cNvSpPr>
          <p:nvPr>
            <p:ph type="pic" sz="quarter" idx="33"/>
          </p:nvPr>
        </p:nvSpPr>
        <p:spPr>
          <a:xfrm>
            <a:off x="2028749" y="3419856"/>
            <a:ext cx="2048256" cy="1728216"/>
          </a:xfrm>
        </p:spPr>
        <p:txBody>
          <a:bodyPr lIns="182880" tIns="91440" rIns="182880" bIns="91440"/>
          <a:lstStyle>
            <a:lvl1pPr marL="0" indent="0">
              <a:buFontTx/>
              <a:buNone/>
              <a:defRPr/>
            </a:lvl1pPr>
          </a:lstStyle>
          <a:p>
            <a:endParaRPr lang="en-US"/>
          </a:p>
        </p:txBody>
      </p:sp>
      <p:sp>
        <p:nvSpPr>
          <p:cNvPr id="36" name="Picture Placeholder 3"/>
          <p:cNvSpPr>
            <a:spLocks noGrp="1"/>
          </p:cNvSpPr>
          <p:nvPr>
            <p:ph type="pic" sz="quarter" idx="34"/>
          </p:nvPr>
        </p:nvSpPr>
        <p:spPr>
          <a:xfrm>
            <a:off x="4057498" y="3419856"/>
            <a:ext cx="2048256" cy="1728216"/>
          </a:xfrm>
        </p:spPr>
        <p:txBody>
          <a:bodyPr lIns="182880" tIns="91440" rIns="182880" bIns="91440"/>
          <a:lstStyle>
            <a:lvl1pPr marL="0" indent="0">
              <a:buFontTx/>
              <a:buNone/>
              <a:defRPr/>
            </a:lvl1pPr>
          </a:lstStyle>
          <a:p>
            <a:endParaRPr lang="en-US"/>
          </a:p>
        </p:txBody>
      </p:sp>
      <p:sp>
        <p:nvSpPr>
          <p:cNvPr id="37" name="Picture Placeholder 3"/>
          <p:cNvSpPr>
            <a:spLocks noGrp="1"/>
          </p:cNvSpPr>
          <p:nvPr>
            <p:ph type="pic" sz="quarter" idx="35"/>
          </p:nvPr>
        </p:nvSpPr>
        <p:spPr>
          <a:xfrm>
            <a:off x="6086247" y="3419856"/>
            <a:ext cx="2048256" cy="1728216"/>
          </a:xfrm>
        </p:spPr>
        <p:txBody>
          <a:bodyPr lIns="182880" tIns="91440" rIns="182880" bIns="91440"/>
          <a:lstStyle>
            <a:lvl1pPr marL="0" indent="0">
              <a:buFontTx/>
              <a:buNone/>
              <a:defRPr/>
            </a:lvl1pPr>
          </a:lstStyle>
          <a:p>
            <a:endParaRPr lang="en-US"/>
          </a:p>
        </p:txBody>
      </p:sp>
      <p:sp>
        <p:nvSpPr>
          <p:cNvPr id="38" name="Picture Placeholder 3"/>
          <p:cNvSpPr>
            <a:spLocks noGrp="1"/>
          </p:cNvSpPr>
          <p:nvPr>
            <p:ph type="pic" sz="quarter" idx="36"/>
          </p:nvPr>
        </p:nvSpPr>
        <p:spPr>
          <a:xfrm>
            <a:off x="10143744" y="3419856"/>
            <a:ext cx="2048256" cy="1728216"/>
          </a:xfrm>
        </p:spPr>
        <p:txBody>
          <a:bodyPr lIns="182880" tIns="91440" rIns="182880" bIns="91440"/>
          <a:lstStyle>
            <a:lvl1pPr marL="0" indent="0">
              <a:buFontTx/>
              <a:buNone/>
              <a:defRPr/>
            </a:lvl1pPr>
          </a:lstStyle>
          <a:p>
            <a:endParaRPr lang="en-US"/>
          </a:p>
        </p:txBody>
      </p:sp>
      <p:sp>
        <p:nvSpPr>
          <p:cNvPr id="39" name="Picture Placeholder 3"/>
          <p:cNvSpPr>
            <a:spLocks noGrp="1"/>
          </p:cNvSpPr>
          <p:nvPr>
            <p:ph type="pic" sz="quarter" idx="37"/>
          </p:nvPr>
        </p:nvSpPr>
        <p:spPr>
          <a:xfrm>
            <a:off x="8114996" y="3419856"/>
            <a:ext cx="2048256" cy="1728216"/>
          </a:xfrm>
        </p:spPr>
        <p:txBody>
          <a:bodyPr lIns="182880" tIns="91440" rIns="182880" bIns="91440"/>
          <a:lstStyle>
            <a:lvl1pPr marL="0" indent="0">
              <a:buFontTx/>
              <a:buNone/>
              <a:defRPr/>
            </a:lvl1pPr>
          </a:lstStyle>
          <a:p>
            <a:endParaRPr lang="en-US"/>
          </a:p>
        </p:txBody>
      </p:sp>
      <p:sp>
        <p:nvSpPr>
          <p:cNvPr id="40" name="Picture Placeholder 3"/>
          <p:cNvSpPr>
            <a:spLocks noGrp="1"/>
          </p:cNvSpPr>
          <p:nvPr>
            <p:ph type="pic" sz="quarter" idx="38"/>
          </p:nvPr>
        </p:nvSpPr>
        <p:spPr>
          <a:xfrm>
            <a:off x="0" y="5129784"/>
            <a:ext cx="2048256" cy="1728216"/>
          </a:xfrm>
        </p:spPr>
        <p:txBody>
          <a:bodyPr lIns="182880" tIns="91440" rIns="182880" bIns="91440"/>
          <a:lstStyle>
            <a:lvl1pPr marL="0" indent="0">
              <a:buFontTx/>
              <a:buNone/>
              <a:defRPr/>
            </a:lvl1pPr>
          </a:lstStyle>
          <a:p>
            <a:endParaRPr lang="en-US"/>
          </a:p>
        </p:txBody>
      </p:sp>
      <p:sp>
        <p:nvSpPr>
          <p:cNvPr id="41" name="Picture Placeholder 3"/>
          <p:cNvSpPr>
            <a:spLocks noGrp="1"/>
          </p:cNvSpPr>
          <p:nvPr>
            <p:ph type="pic" sz="quarter" idx="39"/>
          </p:nvPr>
        </p:nvSpPr>
        <p:spPr>
          <a:xfrm>
            <a:off x="2028749" y="5129784"/>
            <a:ext cx="2048256" cy="1728216"/>
          </a:xfrm>
        </p:spPr>
        <p:txBody>
          <a:bodyPr lIns="182880" tIns="91440" rIns="182880" bIns="91440"/>
          <a:lstStyle>
            <a:lvl1pPr marL="0" indent="0">
              <a:buFontTx/>
              <a:buNone/>
              <a:defRPr/>
            </a:lvl1pPr>
          </a:lstStyle>
          <a:p>
            <a:endParaRPr lang="en-US"/>
          </a:p>
        </p:txBody>
      </p:sp>
      <p:sp>
        <p:nvSpPr>
          <p:cNvPr id="42" name="Picture Placeholder 3"/>
          <p:cNvSpPr>
            <a:spLocks noGrp="1"/>
          </p:cNvSpPr>
          <p:nvPr>
            <p:ph type="pic" sz="quarter" idx="40"/>
          </p:nvPr>
        </p:nvSpPr>
        <p:spPr>
          <a:xfrm>
            <a:off x="4057498" y="5129784"/>
            <a:ext cx="2048256" cy="1728216"/>
          </a:xfrm>
        </p:spPr>
        <p:txBody>
          <a:bodyPr lIns="182880" tIns="91440" rIns="182880" bIns="91440"/>
          <a:lstStyle>
            <a:lvl1pPr marL="0" indent="0">
              <a:buFontTx/>
              <a:buNone/>
              <a:defRPr/>
            </a:lvl1pPr>
          </a:lstStyle>
          <a:p>
            <a:endParaRPr lang="en-US"/>
          </a:p>
        </p:txBody>
      </p:sp>
      <p:sp>
        <p:nvSpPr>
          <p:cNvPr id="43" name="Picture Placeholder 3"/>
          <p:cNvSpPr>
            <a:spLocks noGrp="1"/>
          </p:cNvSpPr>
          <p:nvPr>
            <p:ph type="pic" sz="quarter" idx="41"/>
          </p:nvPr>
        </p:nvSpPr>
        <p:spPr>
          <a:xfrm>
            <a:off x="6086247" y="5129784"/>
            <a:ext cx="2048256" cy="1728216"/>
          </a:xfrm>
        </p:spPr>
        <p:txBody>
          <a:bodyPr lIns="182880" tIns="91440" rIns="182880" bIns="91440"/>
          <a:lstStyle>
            <a:lvl1pPr marL="0" indent="0">
              <a:buFontTx/>
              <a:buNone/>
              <a:defRPr/>
            </a:lvl1pPr>
          </a:lstStyle>
          <a:p>
            <a:endParaRPr lang="en-US"/>
          </a:p>
        </p:txBody>
      </p:sp>
      <p:sp>
        <p:nvSpPr>
          <p:cNvPr id="44" name="Picture Placeholder 3"/>
          <p:cNvSpPr>
            <a:spLocks noGrp="1"/>
          </p:cNvSpPr>
          <p:nvPr>
            <p:ph type="pic" sz="quarter" idx="42"/>
          </p:nvPr>
        </p:nvSpPr>
        <p:spPr>
          <a:xfrm>
            <a:off x="10143744" y="5129784"/>
            <a:ext cx="2048256" cy="1728216"/>
          </a:xfrm>
        </p:spPr>
        <p:txBody>
          <a:bodyPr lIns="182880" tIns="91440" rIns="182880" bIns="91440"/>
          <a:lstStyle>
            <a:lvl1pPr marL="0" indent="0">
              <a:buFontTx/>
              <a:buNone/>
              <a:defRPr/>
            </a:lvl1pPr>
          </a:lstStyle>
          <a:p>
            <a:endParaRPr lang="en-US"/>
          </a:p>
        </p:txBody>
      </p:sp>
      <p:sp>
        <p:nvSpPr>
          <p:cNvPr id="45" name="Picture Placeholder 3"/>
          <p:cNvSpPr>
            <a:spLocks noGrp="1"/>
          </p:cNvSpPr>
          <p:nvPr>
            <p:ph type="pic" sz="quarter" idx="43"/>
          </p:nvPr>
        </p:nvSpPr>
        <p:spPr>
          <a:xfrm>
            <a:off x="8114996" y="5129784"/>
            <a:ext cx="2048256" cy="1728216"/>
          </a:xfrm>
        </p:spPr>
        <p:txBody>
          <a:bodyPr lIns="182880" tIns="91440" rIns="182880" bIns="91440"/>
          <a:lstStyle>
            <a:lvl1pPr marL="0" indent="0">
              <a:buFontTx/>
              <a:buNone/>
              <a:defRPr/>
            </a:lvl1pPr>
          </a:lstStyle>
          <a:p>
            <a:endParaRPr lang="en-US"/>
          </a:p>
        </p:txBody>
      </p:sp>
    </p:spTree>
    <p:extLst>
      <p:ext uri="{BB962C8B-B14F-4D97-AF65-F5344CB8AC3E}">
        <p14:creationId xmlns:p14="http://schemas.microsoft.com/office/powerpoint/2010/main" val="40062020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our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35560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61976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Picture Placeholder 3"/>
          <p:cNvSpPr>
            <a:spLocks noGrp="1"/>
          </p:cNvSpPr>
          <p:nvPr>
            <p:ph type="pic" sz="quarter" idx="13"/>
          </p:nvPr>
        </p:nvSpPr>
        <p:spPr>
          <a:xfrm>
            <a:off x="88392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0" name="Text Placeholder 9"/>
          <p:cNvSpPr>
            <a:spLocks noGrp="1"/>
          </p:cNvSpPr>
          <p:nvPr>
            <p:ph type="body" sz="quarter" idx="14"/>
          </p:nvPr>
        </p:nvSpPr>
        <p:spPr>
          <a:xfrm>
            <a:off x="9144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p:cNvSpPr>
            <a:spLocks noGrp="1"/>
          </p:cNvSpPr>
          <p:nvPr>
            <p:ph type="body" sz="quarter" idx="15"/>
          </p:nvPr>
        </p:nvSpPr>
        <p:spPr>
          <a:xfrm>
            <a:off x="35560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p:cNvSpPr>
            <a:spLocks noGrp="1"/>
          </p:cNvSpPr>
          <p:nvPr>
            <p:ph type="body" sz="quarter" idx="16"/>
          </p:nvPr>
        </p:nvSpPr>
        <p:spPr>
          <a:xfrm>
            <a:off x="61976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7"/>
          </p:nvPr>
        </p:nvSpPr>
        <p:spPr>
          <a:xfrm>
            <a:off x="88392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12504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V2 TITLE (Short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5200" b="1" baseline="0">
                <a:solidFill>
                  <a:schemeClr val="bg2"/>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2679593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our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96660"/>
            <a:ext cx="10363200" cy="817561"/>
          </a:xfrm>
        </p:spPr>
        <p:txBody>
          <a:bodyPr/>
          <a:lstStyle>
            <a:lvl1pPr>
              <a:defRPr>
                <a:solidFill>
                  <a:schemeClr val="tx2"/>
                </a:solidFill>
              </a:defRPr>
            </a:lvl1pPr>
          </a:lstStyle>
          <a:p>
            <a:r>
              <a:rPr lang="en-US" dirty="0"/>
              <a:t>Click to edit Master title style</a:t>
            </a:r>
          </a:p>
        </p:txBody>
      </p:sp>
      <p:sp>
        <p:nvSpPr>
          <p:cNvPr id="4" name="Picture Placeholder 3"/>
          <p:cNvSpPr>
            <a:spLocks noGrp="1"/>
          </p:cNvSpPr>
          <p:nvPr>
            <p:ph type="pic" sz="quarter" idx="10"/>
          </p:nvPr>
        </p:nvSpPr>
        <p:spPr>
          <a:xfrm>
            <a:off x="9144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35560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61976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Picture Placeholder 3"/>
          <p:cNvSpPr>
            <a:spLocks noGrp="1"/>
          </p:cNvSpPr>
          <p:nvPr>
            <p:ph type="pic" sz="quarter" idx="13"/>
          </p:nvPr>
        </p:nvSpPr>
        <p:spPr>
          <a:xfrm>
            <a:off x="8839200" y="1397000"/>
            <a:ext cx="2438400" cy="3407438"/>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0" name="Text Placeholder 9"/>
          <p:cNvSpPr>
            <a:spLocks noGrp="1"/>
          </p:cNvSpPr>
          <p:nvPr>
            <p:ph type="body" sz="quarter" idx="14"/>
          </p:nvPr>
        </p:nvSpPr>
        <p:spPr>
          <a:xfrm>
            <a:off x="9144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p:cNvSpPr>
            <a:spLocks noGrp="1"/>
          </p:cNvSpPr>
          <p:nvPr>
            <p:ph type="body" sz="quarter" idx="15"/>
          </p:nvPr>
        </p:nvSpPr>
        <p:spPr>
          <a:xfrm>
            <a:off x="35560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p:cNvSpPr>
            <a:spLocks noGrp="1"/>
          </p:cNvSpPr>
          <p:nvPr>
            <p:ph type="body" sz="quarter" idx="16"/>
          </p:nvPr>
        </p:nvSpPr>
        <p:spPr>
          <a:xfrm>
            <a:off x="61976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7"/>
          </p:nvPr>
        </p:nvSpPr>
        <p:spPr>
          <a:xfrm>
            <a:off x="8839200" y="4980565"/>
            <a:ext cx="2438400"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4"/>
          <p:cNvSpPr>
            <a:spLocks noGrp="1"/>
          </p:cNvSpPr>
          <p:nvPr>
            <p:ph type="body" sz="quarter" idx="18" hasCustomPrompt="1"/>
          </p:nvPr>
        </p:nvSpPr>
        <p:spPr>
          <a:xfrm>
            <a:off x="914400" y="998955"/>
            <a:ext cx="10363200" cy="406400"/>
          </a:xfrm>
        </p:spPr>
        <p:txBody>
          <a:bodyPr>
            <a:normAutofit/>
          </a:bodyPr>
          <a:lstStyle>
            <a:lvl1pPr marL="0" indent="0" algn="ctr">
              <a:lnSpc>
                <a:spcPct val="86000"/>
              </a:lnSpc>
              <a:spcBef>
                <a:spcPts val="0"/>
              </a:spcBef>
              <a:buNone/>
              <a:defRPr sz="1800" baseline="0">
                <a:solidFill>
                  <a:schemeClr val="tx1"/>
                </a:solidFill>
              </a:defRPr>
            </a:lvl1pPr>
          </a:lstStyle>
          <a:p>
            <a:pPr lvl="0"/>
            <a:r>
              <a:rPr lang="en-US" dirty="0"/>
              <a:t>Click here to edit subtitle</a:t>
            </a:r>
          </a:p>
        </p:txBody>
      </p:sp>
    </p:spTree>
    <p:extLst>
      <p:ext uri="{BB962C8B-B14F-4D97-AF65-F5344CB8AC3E}">
        <p14:creationId xmlns:p14="http://schemas.microsoft.com/office/powerpoint/2010/main" val="10288413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4431792"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6"/>
          </p:nvPr>
        </p:nvSpPr>
        <p:spPr>
          <a:xfrm>
            <a:off x="7949184"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705801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6999"/>
            <a:ext cx="3328416"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4431792"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p:cNvSpPr>
            <a:spLocks noGrp="1"/>
          </p:cNvSpPr>
          <p:nvPr>
            <p:ph type="body" sz="quarter" idx="16"/>
          </p:nvPr>
        </p:nvSpPr>
        <p:spPr>
          <a:xfrm>
            <a:off x="7949184" y="4980565"/>
            <a:ext cx="3328416"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
          <p:cNvSpPr>
            <a:spLocks noGrp="1"/>
          </p:cNvSpPr>
          <p:nvPr>
            <p:ph type="body" sz="quarter" idx="18" hasCustomPrompt="1"/>
          </p:nvPr>
        </p:nvSpPr>
        <p:spPr>
          <a:xfrm>
            <a:off x="914400" y="99059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6644356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6192011"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71981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8411" y="173372"/>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6999"/>
            <a:ext cx="5085589" cy="340743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8" name="Text Placeholder 9"/>
          <p:cNvSpPr>
            <a:spLocks noGrp="1"/>
          </p:cNvSpPr>
          <p:nvPr>
            <p:ph type="body" sz="quarter" idx="14"/>
          </p:nvPr>
        </p:nvSpPr>
        <p:spPr>
          <a:xfrm>
            <a:off x="914400"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9"/>
          <p:cNvSpPr>
            <a:spLocks noGrp="1"/>
          </p:cNvSpPr>
          <p:nvPr>
            <p:ph type="body" sz="quarter" idx="15"/>
          </p:nvPr>
        </p:nvSpPr>
        <p:spPr>
          <a:xfrm>
            <a:off x="6192011" y="4980565"/>
            <a:ext cx="5085589" cy="958851"/>
          </a:xfrm>
        </p:spPr>
        <p:txBody>
          <a:bodyPr>
            <a:noAutofit/>
          </a:bodyPr>
          <a:lstStyle>
            <a:lvl1pPr marL="0" indent="0">
              <a:buNone/>
              <a:defRPr sz="1400"/>
            </a:lvl1pPr>
            <a:lvl2pPr marL="152396" indent="-152396">
              <a:buFont typeface="Arial" panose="020B0604020202020204" pitchFamily="34" charset="0"/>
              <a:buChar char="•"/>
              <a:defRPr sz="1400"/>
            </a:lvl2pPr>
            <a:lvl3pPr marL="304792" indent="-152396">
              <a:defRPr sz="1400"/>
            </a:lvl3pPr>
            <a:lvl4pPr marL="533387" indent="-228594">
              <a:defRPr sz="1400"/>
            </a:lvl4pPr>
            <a:lvl5pPr marL="761981" indent="-228594">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4"/>
          <p:cNvSpPr>
            <a:spLocks noGrp="1"/>
          </p:cNvSpPr>
          <p:nvPr>
            <p:ph type="body" sz="quarter" idx="18" hasCustomPrompt="1"/>
          </p:nvPr>
        </p:nvSpPr>
        <p:spPr>
          <a:xfrm>
            <a:off x="914400" y="990933"/>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4530881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our Tall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anchor="ctr">
            <a:normAutofit/>
          </a:bodyPr>
          <a:lstStyle>
            <a:lvl1pPr marL="0" indent="0" algn="ctr">
              <a:buNone/>
              <a:defRPr sz="1400"/>
            </a:lvl1pPr>
          </a:lstStyle>
          <a:p>
            <a:endParaRPr lang="en-US" dirty="0"/>
          </a:p>
        </p:txBody>
      </p:sp>
      <p:sp>
        <p:nvSpPr>
          <p:cNvPr id="5" name="Picture Placeholder 3"/>
          <p:cNvSpPr>
            <a:spLocks noGrp="1"/>
          </p:cNvSpPr>
          <p:nvPr>
            <p:ph type="pic" sz="quarter" idx="11"/>
          </p:nvPr>
        </p:nvSpPr>
        <p:spPr>
          <a:xfrm>
            <a:off x="35560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anchor="ctr">
            <a:normAutofit/>
          </a:bodyPr>
          <a:lstStyle>
            <a:lvl1pPr marL="0" indent="0" algn="ctr">
              <a:buNone/>
              <a:defRPr sz="1400"/>
            </a:lvl1pPr>
          </a:lstStyle>
          <a:p>
            <a:endParaRPr lang="en-US"/>
          </a:p>
        </p:txBody>
      </p:sp>
      <p:sp>
        <p:nvSpPr>
          <p:cNvPr id="6" name="Picture Placeholder 3"/>
          <p:cNvSpPr>
            <a:spLocks noGrp="1"/>
          </p:cNvSpPr>
          <p:nvPr>
            <p:ph type="pic" sz="quarter" idx="12"/>
          </p:nvPr>
        </p:nvSpPr>
        <p:spPr>
          <a:xfrm>
            <a:off x="61976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anchor="ctr">
            <a:normAutofit/>
          </a:bodyPr>
          <a:lstStyle>
            <a:lvl1pPr marL="0" indent="0" algn="ctr">
              <a:buNone/>
              <a:defRPr sz="1400"/>
            </a:lvl1pPr>
          </a:lstStyle>
          <a:p>
            <a:endParaRPr lang="en-US"/>
          </a:p>
        </p:txBody>
      </p:sp>
      <p:sp>
        <p:nvSpPr>
          <p:cNvPr id="7" name="Picture Placeholder 3"/>
          <p:cNvSpPr>
            <a:spLocks noGrp="1"/>
          </p:cNvSpPr>
          <p:nvPr>
            <p:ph type="pic" sz="quarter" idx="13"/>
          </p:nvPr>
        </p:nvSpPr>
        <p:spPr>
          <a:xfrm>
            <a:off x="88392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anchor="ctr">
            <a:normAutofit/>
          </a:bodyPr>
          <a:lstStyle>
            <a:lvl1pPr marL="0" indent="0" algn="ctr">
              <a:buNone/>
              <a:defRPr sz="1400"/>
            </a:lvl1pPr>
          </a:lstStyle>
          <a:p>
            <a:endParaRPr lang="en-US"/>
          </a:p>
        </p:txBody>
      </p:sp>
      <p:sp>
        <p:nvSpPr>
          <p:cNvPr id="14" name="Content Placeholder 13"/>
          <p:cNvSpPr>
            <a:spLocks noGrp="1"/>
          </p:cNvSpPr>
          <p:nvPr>
            <p:ph sz="quarter" idx="18"/>
          </p:nvPr>
        </p:nvSpPr>
        <p:spPr>
          <a:xfrm>
            <a:off x="914400"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4984"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5568"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6152"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07154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our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64350"/>
            <a:ext cx="10363200" cy="817561"/>
          </a:xfrm>
        </p:spPr>
        <p:txBody>
          <a:bodyPr/>
          <a:lstStyle/>
          <a:p>
            <a:r>
              <a:rPr lang="en-US" dirty="0"/>
              <a:t>Click to edit Master title style</a:t>
            </a:r>
          </a:p>
        </p:txBody>
      </p:sp>
      <p:sp>
        <p:nvSpPr>
          <p:cNvPr id="4" name="Picture Placeholder 3"/>
          <p:cNvSpPr>
            <a:spLocks noGrp="1"/>
          </p:cNvSpPr>
          <p:nvPr>
            <p:ph type="pic" sz="quarter" idx="10"/>
          </p:nvPr>
        </p:nvSpPr>
        <p:spPr>
          <a:xfrm>
            <a:off x="9144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anchor="ctr">
            <a:normAutofit/>
          </a:bodyPr>
          <a:lstStyle>
            <a:lvl1pPr marL="0" indent="0" algn="ctr">
              <a:buNone/>
              <a:defRPr sz="1400"/>
            </a:lvl1pPr>
          </a:lstStyle>
          <a:p>
            <a:endParaRPr lang="en-US" dirty="0"/>
          </a:p>
        </p:txBody>
      </p:sp>
      <p:sp>
        <p:nvSpPr>
          <p:cNvPr id="5" name="Picture Placeholder 3"/>
          <p:cNvSpPr>
            <a:spLocks noGrp="1"/>
          </p:cNvSpPr>
          <p:nvPr>
            <p:ph type="pic" sz="quarter" idx="11"/>
          </p:nvPr>
        </p:nvSpPr>
        <p:spPr>
          <a:xfrm>
            <a:off x="35560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anchor="ctr">
            <a:normAutofit/>
          </a:bodyPr>
          <a:lstStyle>
            <a:lvl1pPr marL="0" indent="0" algn="ctr">
              <a:buNone/>
              <a:defRPr sz="1400"/>
            </a:lvl1pPr>
          </a:lstStyle>
          <a:p>
            <a:endParaRPr lang="en-US"/>
          </a:p>
        </p:txBody>
      </p:sp>
      <p:sp>
        <p:nvSpPr>
          <p:cNvPr id="6" name="Picture Placeholder 3"/>
          <p:cNvSpPr>
            <a:spLocks noGrp="1"/>
          </p:cNvSpPr>
          <p:nvPr>
            <p:ph type="pic" sz="quarter" idx="12"/>
          </p:nvPr>
        </p:nvSpPr>
        <p:spPr>
          <a:xfrm>
            <a:off x="61976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anchor="ctr">
            <a:normAutofit/>
          </a:bodyPr>
          <a:lstStyle>
            <a:lvl1pPr marL="0" indent="0" algn="ctr">
              <a:buNone/>
              <a:defRPr sz="1400"/>
            </a:lvl1pPr>
          </a:lstStyle>
          <a:p>
            <a:endParaRPr lang="en-US"/>
          </a:p>
        </p:txBody>
      </p:sp>
      <p:sp>
        <p:nvSpPr>
          <p:cNvPr id="7" name="Picture Placeholder 3"/>
          <p:cNvSpPr>
            <a:spLocks noGrp="1"/>
          </p:cNvSpPr>
          <p:nvPr>
            <p:ph type="pic" sz="quarter" idx="13"/>
          </p:nvPr>
        </p:nvSpPr>
        <p:spPr>
          <a:xfrm>
            <a:off x="8839200" y="1397000"/>
            <a:ext cx="2438400" cy="1476165"/>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anchor="ctr">
            <a:normAutofit/>
          </a:bodyPr>
          <a:lstStyle>
            <a:lvl1pPr marL="0" indent="0" algn="ctr">
              <a:buNone/>
              <a:defRPr sz="1400"/>
            </a:lvl1pPr>
          </a:lstStyle>
          <a:p>
            <a:endParaRPr lang="en-US"/>
          </a:p>
        </p:txBody>
      </p:sp>
      <p:sp>
        <p:nvSpPr>
          <p:cNvPr id="14" name="Content Placeholder 13"/>
          <p:cNvSpPr>
            <a:spLocks noGrp="1"/>
          </p:cNvSpPr>
          <p:nvPr>
            <p:ph sz="quarter" idx="18"/>
          </p:nvPr>
        </p:nvSpPr>
        <p:spPr>
          <a:xfrm>
            <a:off x="914400"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4984"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5568"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6152" y="3055281"/>
            <a:ext cx="2441448"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4"/>
          <p:cNvSpPr>
            <a:spLocks noGrp="1"/>
          </p:cNvSpPr>
          <p:nvPr>
            <p:ph type="body" sz="quarter" idx="22" hasCustomPrompt="1"/>
          </p:nvPr>
        </p:nvSpPr>
        <p:spPr>
          <a:xfrm>
            <a:off x="914400" y="981911"/>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8501819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hree Tall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1" name="Content Placeholder 13"/>
          <p:cNvSpPr>
            <a:spLocks noGrp="1"/>
          </p:cNvSpPr>
          <p:nvPr>
            <p:ph sz="quarter" idx="18"/>
          </p:nvPr>
        </p:nvSpPr>
        <p:spPr>
          <a:xfrm>
            <a:off x="914400"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10474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hree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9"/>
            <a:ext cx="10363200" cy="817561"/>
          </a:xfrm>
        </p:spPr>
        <p:txBody>
          <a:bodyPr/>
          <a:lstStyle/>
          <a:p>
            <a:r>
              <a:rPr lang="en-US" dirty="0"/>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1400"/>
            </a:lvl1pPr>
          </a:lstStyle>
          <a:p>
            <a:pPr lvl="0"/>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11" name="Content Placeholder 13"/>
          <p:cNvSpPr>
            <a:spLocks noGrp="1"/>
          </p:cNvSpPr>
          <p:nvPr>
            <p:ph sz="quarter" idx="18"/>
          </p:nvPr>
        </p:nvSpPr>
        <p:spPr>
          <a:xfrm>
            <a:off x="914400"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3055281"/>
            <a:ext cx="3328416"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4"/>
          <p:cNvSpPr>
            <a:spLocks noGrp="1"/>
          </p:cNvSpPr>
          <p:nvPr>
            <p:ph type="body" sz="quarter" idx="21"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9166463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Tall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Content Placeholder 13"/>
          <p:cNvSpPr>
            <a:spLocks noGrp="1"/>
          </p:cNvSpPr>
          <p:nvPr>
            <p:ph sz="quarter" idx="18"/>
          </p:nvPr>
        </p:nvSpPr>
        <p:spPr>
          <a:xfrm>
            <a:off x="914400"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50583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V3 TITLE (Long Titles)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344400" cy="6943725"/>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3200" b="1" baseline="0">
                <a:solidFill>
                  <a:schemeClr val="tx1"/>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a:p>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8868211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dirty="0"/>
              <a:t>Click to edit Master title style</a:t>
            </a:r>
          </a:p>
        </p:txBody>
      </p:sp>
      <p:sp>
        <p:nvSpPr>
          <p:cNvPr id="4" name="Picture Placeholder 3"/>
          <p:cNvSpPr>
            <a:spLocks noGrp="1"/>
          </p:cNvSpPr>
          <p:nvPr>
            <p:ph type="pic" sz="quarter" idx="10"/>
          </p:nvPr>
        </p:nvSpPr>
        <p:spPr>
          <a:xfrm>
            <a:off x="914400"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1400"/>
            </a:lvl1pPr>
          </a:lstStyle>
          <a:p>
            <a:pPr lvl="0"/>
            <a:endParaRPr lang="en-US"/>
          </a:p>
        </p:txBody>
      </p:sp>
      <p:sp>
        <p:nvSpPr>
          <p:cNvPr id="5" name="Picture Placeholder 3"/>
          <p:cNvSpPr>
            <a:spLocks noGrp="1"/>
          </p:cNvSpPr>
          <p:nvPr>
            <p:ph type="pic" sz="quarter" idx="11"/>
          </p:nvPr>
        </p:nvSpPr>
        <p:spPr>
          <a:xfrm>
            <a:off x="6192011" y="1397000"/>
            <a:ext cx="5085589" cy="1472184"/>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1400"/>
            </a:lvl1pPr>
          </a:lstStyle>
          <a:p>
            <a:pPr lvl="0"/>
            <a:endParaRPr lang="en-US"/>
          </a:p>
        </p:txBody>
      </p:sp>
      <p:sp>
        <p:nvSpPr>
          <p:cNvPr id="7" name="Content Placeholder 13"/>
          <p:cNvSpPr>
            <a:spLocks noGrp="1"/>
          </p:cNvSpPr>
          <p:nvPr>
            <p:ph sz="quarter" idx="18"/>
          </p:nvPr>
        </p:nvSpPr>
        <p:spPr>
          <a:xfrm>
            <a:off x="914400"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3055281"/>
            <a:ext cx="5084064" cy="2988332"/>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4"/>
          <p:cNvSpPr>
            <a:spLocks noGrp="1"/>
          </p:cNvSpPr>
          <p:nvPr>
            <p:ph type="body" sz="quarter" idx="20" hasCustomPrompt="1"/>
          </p:nvPr>
        </p:nvSpPr>
        <p:spPr>
          <a:xfrm>
            <a:off x="914400" y="93345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27996341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ight Gri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3384" y="1397000"/>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49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65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81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4" name="Content Placeholder 13"/>
          <p:cNvSpPr>
            <a:spLocks noGrp="1"/>
          </p:cNvSpPr>
          <p:nvPr>
            <p:ph sz="quarter" idx="18"/>
          </p:nvPr>
        </p:nvSpPr>
        <p:spPr>
          <a:xfrm>
            <a:off x="913384" y="4717007"/>
            <a:ext cx="2441448" cy="1326605"/>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3968"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4552"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5136"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3"/>
          <p:cNvSpPr>
            <a:spLocks noGrp="1"/>
          </p:cNvSpPr>
          <p:nvPr>
            <p:ph type="pic" sz="quarter" idx="22"/>
          </p:nvPr>
        </p:nvSpPr>
        <p:spPr>
          <a:xfrm>
            <a:off x="913384" y="3057004"/>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12" name="Picture Placeholder 3"/>
          <p:cNvSpPr>
            <a:spLocks noGrp="1"/>
          </p:cNvSpPr>
          <p:nvPr>
            <p:ph type="pic" sz="quarter" idx="23"/>
          </p:nvPr>
        </p:nvSpPr>
        <p:spPr>
          <a:xfrm>
            <a:off x="35549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3" name="Picture Placeholder 3"/>
          <p:cNvSpPr>
            <a:spLocks noGrp="1"/>
          </p:cNvSpPr>
          <p:nvPr>
            <p:ph type="pic" sz="quarter" idx="24"/>
          </p:nvPr>
        </p:nvSpPr>
        <p:spPr>
          <a:xfrm>
            <a:off x="61965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88381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Tree>
    <p:extLst>
      <p:ext uri="{BB962C8B-B14F-4D97-AF65-F5344CB8AC3E}">
        <p14:creationId xmlns:p14="http://schemas.microsoft.com/office/powerpoint/2010/main" val="24806584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ight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3384" y="138590"/>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3384" y="1397000"/>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49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65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8184" y="1397000"/>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4" name="Content Placeholder 13"/>
          <p:cNvSpPr>
            <a:spLocks noGrp="1"/>
          </p:cNvSpPr>
          <p:nvPr>
            <p:ph sz="quarter" idx="18"/>
          </p:nvPr>
        </p:nvSpPr>
        <p:spPr>
          <a:xfrm>
            <a:off x="913384" y="4717007"/>
            <a:ext cx="2441448" cy="1326605"/>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3553968"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13"/>
          <p:cNvSpPr>
            <a:spLocks noGrp="1"/>
          </p:cNvSpPr>
          <p:nvPr>
            <p:ph sz="quarter" idx="20"/>
          </p:nvPr>
        </p:nvSpPr>
        <p:spPr>
          <a:xfrm>
            <a:off x="6194552"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1"/>
          </p:nvPr>
        </p:nvSpPr>
        <p:spPr>
          <a:xfrm>
            <a:off x="8835136" y="4717007"/>
            <a:ext cx="2441448" cy="1326605"/>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3"/>
          <p:cNvSpPr>
            <a:spLocks noGrp="1"/>
          </p:cNvSpPr>
          <p:nvPr>
            <p:ph type="pic" sz="quarter" idx="22"/>
          </p:nvPr>
        </p:nvSpPr>
        <p:spPr>
          <a:xfrm>
            <a:off x="913384" y="3057004"/>
            <a:ext cx="2438400" cy="1476165"/>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12" name="Picture Placeholder 3"/>
          <p:cNvSpPr>
            <a:spLocks noGrp="1"/>
          </p:cNvSpPr>
          <p:nvPr>
            <p:ph type="pic" sz="quarter" idx="23"/>
          </p:nvPr>
        </p:nvSpPr>
        <p:spPr>
          <a:xfrm>
            <a:off x="35549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3" name="Picture Placeholder 3"/>
          <p:cNvSpPr>
            <a:spLocks noGrp="1"/>
          </p:cNvSpPr>
          <p:nvPr>
            <p:ph type="pic" sz="quarter" idx="24"/>
          </p:nvPr>
        </p:nvSpPr>
        <p:spPr>
          <a:xfrm>
            <a:off x="61965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8838184" y="3057004"/>
            <a:ext cx="2438400" cy="1476165"/>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7" name="Text Placeholder 4"/>
          <p:cNvSpPr>
            <a:spLocks noGrp="1"/>
          </p:cNvSpPr>
          <p:nvPr>
            <p:ph type="body" sz="quarter" idx="26" hasCustomPrompt="1"/>
          </p:nvPr>
        </p:nvSpPr>
        <p:spPr>
          <a:xfrm>
            <a:off x="914400" y="93345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6876341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ix Gri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Content Placeholder 13"/>
          <p:cNvSpPr>
            <a:spLocks noGrp="1"/>
          </p:cNvSpPr>
          <p:nvPr>
            <p:ph sz="quarter" idx="18"/>
          </p:nvPr>
        </p:nvSpPr>
        <p:spPr>
          <a:xfrm>
            <a:off x="914400"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3"/>
          <p:cNvSpPr>
            <a:spLocks noGrp="1"/>
          </p:cNvSpPr>
          <p:nvPr>
            <p:ph type="pic" sz="quarter" idx="23"/>
          </p:nvPr>
        </p:nvSpPr>
        <p:spPr>
          <a:xfrm>
            <a:off x="914400"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5" name="Picture Placeholder 3"/>
          <p:cNvSpPr>
            <a:spLocks noGrp="1"/>
          </p:cNvSpPr>
          <p:nvPr>
            <p:ph type="pic" sz="quarter" idx="24"/>
          </p:nvPr>
        </p:nvSpPr>
        <p:spPr>
          <a:xfrm>
            <a:off x="4431792"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7949184"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Tree>
    <p:extLst>
      <p:ext uri="{BB962C8B-B14F-4D97-AF65-F5344CB8AC3E}">
        <p14:creationId xmlns:p14="http://schemas.microsoft.com/office/powerpoint/2010/main" val="2660605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ix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4431792"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Content Placeholder 13"/>
          <p:cNvSpPr>
            <a:spLocks noGrp="1"/>
          </p:cNvSpPr>
          <p:nvPr>
            <p:ph sz="quarter" idx="18"/>
          </p:nvPr>
        </p:nvSpPr>
        <p:spPr>
          <a:xfrm>
            <a:off x="914400"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4431792"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3"/>
          <p:cNvSpPr>
            <a:spLocks noGrp="1"/>
          </p:cNvSpPr>
          <p:nvPr>
            <p:ph sz="quarter" idx="20"/>
          </p:nvPr>
        </p:nvSpPr>
        <p:spPr>
          <a:xfrm>
            <a:off x="7949184" y="4720990"/>
            <a:ext cx="3328416" cy="1370248"/>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Picture Placeholder 3"/>
          <p:cNvSpPr>
            <a:spLocks noGrp="1"/>
          </p:cNvSpPr>
          <p:nvPr>
            <p:ph type="pic" sz="quarter" idx="23"/>
          </p:nvPr>
        </p:nvSpPr>
        <p:spPr>
          <a:xfrm>
            <a:off x="914400"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5" name="Picture Placeholder 3"/>
          <p:cNvSpPr>
            <a:spLocks noGrp="1"/>
          </p:cNvSpPr>
          <p:nvPr>
            <p:ph type="pic" sz="quarter" idx="24"/>
          </p:nvPr>
        </p:nvSpPr>
        <p:spPr>
          <a:xfrm>
            <a:off x="4431792"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6" name="Picture Placeholder 3"/>
          <p:cNvSpPr>
            <a:spLocks noGrp="1"/>
          </p:cNvSpPr>
          <p:nvPr>
            <p:ph type="pic" sz="quarter" idx="25"/>
          </p:nvPr>
        </p:nvSpPr>
        <p:spPr>
          <a:xfrm>
            <a:off x="7949184" y="3060985"/>
            <a:ext cx="3328416"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7" name="Text Placeholder 4"/>
          <p:cNvSpPr>
            <a:spLocks noGrp="1"/>
          </p:cNvSpPr>
          <p:nvPr>
            <p:ph type="body" sz="quarter" idx="26"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7039761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our Grid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5925"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193536"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Content Placeholder 13"/>
          <p:cNvSpPr>
            <a:spLocks noGrp="1"/>
          </p:cNvSpPr>
          <p:nvPr>
            <p:ph sz="quarter" idx="18"/>
          </p:nvPr>
        </p:nvSpPr>
        <p:spPr>
          <a:xfrm>
            <a:off x="914400"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3"/>
          <p:cNvSpPr>
            <a:spLocks noGrp="1"/>
          </p:cNvSpPr>
          <p:nvPr>
            <p:ph type="pic" sz="quarter" idx="24"/>
          </p:nvPr>
        </p:nvSpPr>
        <p:spPr>
          <a:xfrm>
            <a:off x="915925"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Picture Placeholder 3"/>
          <p:cNvSpPr>
            <a:spLocks noGrp="1"/>
          </p:cNvSpPr>
          <p:nvPr>
            <p:ph type="pic" sz="quarter" idx="25"/>
          </p:nvPr>
        </p:nvSpPr>
        <p:spPr>
          <a:xfrm>
            <a:off x="6193536"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Tree>
    <p:extLst>
      <p:ext uri="{BB962C8B-B14F-4D97-AF65-F5344CB8AC3E}">
        <p14:creationId xmlns:p14="http://schemas.microsoft.com/office/powerpoint/2010/main" val="34769157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our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87050"/>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5925"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193536" y="1397000"/>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Content Placeholder 13"/>
          <p:cNvSpPr>
            <a:spLocks noGrp="1"/>
          </p:cNvSpPr>
          <p:nvPr>
            <p:ph sz="quarter" idx="18"/>
          </p:nvPr>
        </p:nvSpPr>
        <p:spPr>
          <a:xfrm>
            <a:off x="914400"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3"/>
          <p:cNvSpPr>
            <a:spLocks noGrp="1"/>
          </p:cNvSpPr>
          <p:nvPr>
            <p:ph sz="quarter" idx="19"/>
          </p:nvPr>
        </p:nvSpPr>
        <p:spPr>
          <a:xfrm>
            <a:off x="6193536" y="4704405"/>
            <a:ext cx="5084064" cy="1339207"/>
          </a:xfrm>
        </p:spPr>
        <p:txBody>
          <a:bodyPr/>
          <a:lstStyle>
            <a:lvl1pPr marL="0" indent="0">
              <a:buNone/>
              <a:defRPr sz="18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3"/>
          <p:cNvSpPr>
            <a:spLocks noGrp="1"/>
          </p:cNvSpPr>
          <p:nvPr>
            <p:ph type="pic" sz="quarter" idx="24"/>
          </p:nvPr>
        </p:nvSpPr>
        <p:spPr>
          <a:xfrm>
            <a:off x="915925"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1" name="Picture Placeholder 3"/>
          <p:cNvSpPr>
            <a:spLocks noGrp="1"/>
          </p:cNvSpPr>
          <p:nvPr>
            <p:ph type="pic" sz="quarter" idx="25"/>
          </p:nvPr>
        </p:nvSpPr>
        <p:spPr>
          <a:xfrm>
            <a:off x="6193536" y="3060985"/>
            <a:ext cx="5085589" cy="1472184"/>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12" name="Text Placeholder 4"/>
          <p:cNvSpPr>
            <a:spLocks noGrp="1"/>
          </p:cNvSpPr>
          <p:nvPr>
            <p:ph type="body" sz="quarter" idx="26" hasCustomPrompt="1"/>
          </p:nvPr>
        </p:nvSpPr>
        <p:spPr>
          <a:xfrm>
            <a:off x="914400" y="965868"/>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7189181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our Bar">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2438400"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76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92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8" name="Text Placeholder 7"/>
          <p:cNvSpPr>
            <a:spLocks noGrp="1"/>
          </p:cNvSpPr>
          <p:nvPr>
            <p:ph type="body" sz="quarter" idx="19"/>
          </p:nvPr>
        </p:nvSpPr>
        <p:spPr>
          <a:xfrm>
            <a:off x="914400"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436967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our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2438400"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76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7" name="Picture Placeholder 3"/>
          <p:cNvSpPr>
            <a:spLocks noGrp="1"/>
          </p:cNvSpPr>
          <p:nvPr>
            <p:ph type="pic" sz="quarter" idx="13"/>
          </p:nvPr>
        </p:nvSpPr>
        <p:spPr>
          <a:xfrm>
            <a:off x="8839200" y="1396999"/>
            <a:ext cx="24384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19"/>
          </p:nvPr>
        </p:nvSpPr>
        <p:spPr>
          <a:xfrm>
            <a:off x="914400"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4628980"/>
            <a:ext cx="2441448" cy="1034129"/>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Text Placeholder 4"/>
          <p:cNvSpPr>
            <a:spLocks noGrp="1"/>
          </p:cNvSpPr>
          <p:nvPr>
            <p:ph type="body" sz="quarter" idx="18" hasCustomPrompt="1"/>
          </p:nvPr>
        </p:nvSpPr>
        <p:spPr>
          <a:xfrm>
            <a:off x="914400" y="99059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5890743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Bar">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835601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V3 TITLE (Short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344400" cy="6943725"/>
          </a:xfrm>
          <a:prstGeom prst="rect">
            <a:avLst/>
          </a:prstGeom>
        </p:spPr>
      </p:pic>
      <p:sp>
        <p:nvSpPr>
          <p:cNvPr id="2" name="Title 1"/>
          <p:cNvSpPr>
            <a:spLocks noGrp="1"/>
          </p:cNvSpPr>
          <p:nvPr>
            <p:ph type="ctrTitle" hasCustomPrompt="1"/>
          </p:nvPr>
        </p:nvSpPr>
        <p:spPr>
          <a:xfrm>
            <a:off x="1143000" y="1905000"/>
            <a:ext cx="9906000" cy="1470025"/>
          </a:xfrm>
        </p:spPr>
        <p:txBody>
          <a:bodyPr>
            <a:noAutofit/>
          </a:bodyPr>
          <a:lstStyle>
            <a:lvl1pPr algn="l">
              <a:lnSpc>
                <a:spcPct val="120000"/>
              </a:lnSpc>
              <a:defRPr sz="5200" b="1" baseline="0">
                <a:solidFill>
                  <a:schemeClr val="tx1"/>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2083625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hree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5632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3328416" cy="4266109"/>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6999"/>
            <a:ext cx="3328416"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4628980"/>
            <a:ext cx="3328416" cy="1034129"/>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Text Placeholder 4"/>
          <p:cNvSpPr>
            <a:spLocks noGrp="1"/>
          </p:cNvSpPr>
          <p:nvPr>
            <p:ph type="body" sz="quarter" idx="18" hasCustomPrompt="1"/>
          </p:nvPr>
        </p:nvSpPr>
        <p:spPr>
          <a:xfrm>
            <a:off x="914400" y="97388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22477556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8"/>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248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248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7" name="Text Placeholder 4"/>
          <p:cNvSpPr>
            <a:spLocks noGrp="1"/>
          </p:cNvSpPr>
          <p:nvPr>
            <p:ph type="body" sz="quarter" idx="18" hasCustomPrompt="1"/>
          </p:nvPr>
        </p:nvSpPr>
        <p:spPr>
          <a:xfrm>
            <a:off x="914400" y="990599"/>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38281414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Bar">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248400" y="1396999"/>
            <a:ext cx="5029200" cy="4266109"/>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248400" y="4924445"/>
            <a:ext cx="5029200" cy="738664"/>
          </a:xfrm>
          <a:solidFill>
            <a:schemeClr val="tx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2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8692189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 Ba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6" name="Picture Placeholder 3"/>
          <p:cNvSpPr>
            <a:spLocks noGrp="1"/>
          </p:cNvSpPr>
          <p:nvPr>
            <p:ph type="pic" sz="quarter" idx="12"/>
          </p:nvPr>
        </p:nvSpPr>
        <p:spPr>
          <a:xfrm>
            <a:off x="61976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92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dirty="0"/>
          </a:p>
        </p:txBody>
      </p:sp>
      <p:sp>
        <p:nvSpPr>
          <p:cNvPr id="8" name="Text Placeholder 7"/>
          <p:cNvSpPr>
            <a:spLocks noGrp="1"/>
          </p:cNvSpPr>
          <p:nvPr>
            <p:ph type="body" sz="quarter" idx="19"/>
          </p:nvPr>
        </p:nvSpPr>
        <p:spPr>
          <a:xfrm>
            <a:off x="914400"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8" name="Content Placeholder 13"/>
          <p:cNvSpPr>
            <a:spLocks noGrp="1"/>
          </p:cNvSpPr>
          <p:nvPr>
            <p:ph sz="quarter" idx="18"/>
          </p:nvPr>
        </p:nvSpPr>
        <p:spPr>
          <a:xfrm>
            <a:off x="914400" y="4212305"/>
            <a:ext cx="2441448" cy="1713558"/>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4"/>
          </p:nvPr>
        </p:nvSpPr>
        <p:spPr>
          <a:xfrm>
            <a:off x="3554984"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3"/>
          <p:cNvSpPr>
            <a:spLocks noGrp="1"/>
          </p:cNvSpPr>
          <p:nvPr>
            <p:ph sz="quarter" idx="25"/>
          </p:nvPr>
        </p:nvSpPr>
        <p:spPr>
          <a:xfrm>
            <a:off x="6195568"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3"/>
          <p:cNvSpPr>
            <a:spLocks noGrp="1"/>
          </p:cNvSpPr>
          <p:nvPr>
            <p:ph sz="quarter" idx="26"/>
          </p:nvPr>
        </p:nvSpPr>
        <p:spPr>
          <a:xfrm>
            <a:off x="8836152"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8688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81394"/>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2438400"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35560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61976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7" name="Picture Placeholder 3"/>
          <p:cNvSpPr>
            <a:spLocks noGrp="1"/>
          </p:cNvSpPr>
          <p:nvPr>
            <p:ph type="pic" sz="quarter" idx="13"/>
          </p:nvPr>
        </p:nvSpPr>
        <p:spPr>
          <a:xfrm>
            <a:off x="8839200" y="1397000"/>
            <a:ext cx="24384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19"/>
          </p:nvPr>
        </p:nvSpPr>
        <p:spPr>
          <a:xfrm>
            <a:off x="914400"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Text Placeholder 7"/>
          <p:cNvSpPr>
            <a:spLocks noGrp="1"/>
          </p:cNvSpPr>
          <p:nvPr>
            <p:ph type="body" sz="quarter" idx="20"/>
          </p:nvPr>
        </p:nvSpPr>
        <p:spPr>
          <a:xfrm>
            <a:off x="3554984"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6" name="Text Placeholder 7"/>
          <p:cNvSpPr>
            <a:spLocks noGrp="1"/>
          </p:cNvSpPr>
          <p:nvPr>
            <p:ph type="body" sz="quarter" idx="21"/>
          </p:nvPr>
        </p:nvSpPr>
        <p:spPr>
          <a:xfrm>
            <a:off x="6195568"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7" name="Text Placeholder 7"/>
          <p:cNvSpPr>
            <a:spLocks noGrp="1"/>
          </p:cNvSpPr>
          <p:nvPr>
            <p:ph type="body" sz="quarter" idx="22"/>
          </p:nvPr>
        </p:nvSpPr>
        <p:spPr>
          <a:xfrm>
            <a:off x="8836152" y="3080805"/>
            <a:ext cx="2441448" cy="960263"/>
          </a:xfrm>
          <a:solidFill>
            <a:schemeClr val="tx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8" name="Content Placeholder 13"/>
          <p:cNvSpPr>
            <a:spLocks noGrp="1"/>
          </p:cNvSpPr>
          <p:nvPr>
            <p:ph sz="quarter" idx="18"/>
          </p:nvPr>
        </p:nvSpPr>
        <p:spPr>
          <a:xfrm>
            <a:off x="914400" y="4212305"/>
            <a:ext cx="2441448" cy="1713558"/>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Content Placeholder 13"/>
          <p:cNvSpPr>
            <a:spLocks noGrp="1"/>
          </p:cNvSpPr>
          <p:nvPr>
            <p:ph sz="quarter" idx="24"/>
          </p:nvPr>
        </p:nvSpPr>
        <p:spPr>
          <a:xfrm>
            <a:off x="3554984"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Content Placeholder 13"/>
          <p:cNvSpPr>
            <a:spLocks noGrp="1"/>
          </p:cNvSpPr>
          <p:nvPr>
            <p:ph sz="quarter" idx="25"/>
          </p:nvPr>
        </p:nvSpPr>
        <p:spPr>
          <a:xfrm>
            <a:off x="6195568"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Content Placeholder 13"/>
          <p:cNvSpPr>
            <a:spLocks noGrp="1"/>
          </p:cNvSpPr>
          <p:nvPr>
            <p:ph sz="quarter" idx="26"/>
          </p:nvPr>
        </p:nvSpPr>
        <p:spPr>
          <a:xfrm>
            <a:off x="8836152" y="4212305"/>
            <a:ext cx="2441448" cy="1713558"/>
          </a:xfrm>
        </p:spPr>
        <p:txBody>
          <a:bodyPr>
            <a:normAutofit/>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Text Placeholder 4"/>
          <p:cNvSpPr>
            <a:spLocks noGrp="1"/>
          </p:cNvSpPr>
          <p:nvPr>
            <p:ph type="body" sz="quarter" idx="27" hasCustomPrompt="1"/>
          </p:nvPr>
        </p:nvSpPr>
        <p:spPr>
          <a:xfrm>
            <a:off x="914400" y="998955"/>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7025147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ree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173039"/>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Content Placeholder 13"/>
          <p:cNvSpPr>
            <a:spLocks noGrp="1"/>
          </p:cNvSpPr>
          <p:nvPr>
            <p:ph sz="quarter" idx="18"/>
          </p:nvPr>
        </p:nvSpPr>
        <p:spPr>
          <a:xfrm>
            <a:off x="914400"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4431792"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3"/>
          <p:cNvSpPr>
            <a:spLocks noGrp="1"/>
          </p:cNvSpPr>
          <p:nvPr>
            <p:ph sz="quarter" idx="20"/>
          </p:nvPr>
        </p:nvSpPr>
        <p:spPr>
          <a:xfrm>
            <a:off x="7949184"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Text Placeholder 4"/>
          <p:cNvSpPr>
            <a:spLocks noGrp="1"/>
          </p:cNvSpPr>
          <p:nvPr>
            <p:ph type="body" sz="quarter" idx="24"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43812015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hree Ba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3328416" cy="2644068"/>
          </a:xfrm>
          <a:solidFill>
            <a:schemeClr val="bg1">
              <a:lumMod val="95000"/>
            </a:schemeClr>
          </a:solidFill>
        </p:spPr>
        <p:txBody>
          <a:bodyPr vert="horz" lIns="0" tIns="0" rIns="0" bIns="0" rtlCol="0" anchor="ctr">
            <a:normAutofit/>
          </a:bodyPr>
          <a:lstStyle>
            <a:lvl1pPr>
              <a:defRPr lang="en-US" sz="1400" dirty="0"/>
            </a:lvl1pPr>
          </a:lstStyle>
          <a:p>
            <a:pPr marL="0" lvl="0" indent="0" algn="ctr">
              <a:buNone/>
            </a:pPr>
            <a:endParaRPr lang="en-US" dirty="0"/>
          </a:p>
        </p:txBody>
      </p:sp>
      <p:sp>
        <p:nvSpPr>
          <p:cNvPr id="5" name="Picture Placeholder 3"/>
          <p:cNvSpPr>
            <a:spLocks noGrp="1"/>
          </p:cNvSpPr>
          <p:nvPr>
            <p:ph type="pic" sz="quarter" idx="11"/>
          </p:nvPr>
        </p:nvSpPr>
        <p:spPr>
          <a:xfrm>
            <a:off x="4431792"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6" name="Picture Placeholder 3"/>
          <p:cNvSpPr>
            <a:spLocks noGrp="1"/>
          </p:cNvSpPr>
          <p:nvPr>
            <p:ph type="pic" sz="quarter" idx="12"/>
          </p:nvPr>
        </p:nvSpPr>
        <p:spPr>
          <a:xfrm>
            <a:off x="7949184" y="1397000"/>
            <a:ext cx="3328416"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9" name="Text Placeholder 7"/>
          <p:cNvSpPr>
            <a:spLocks noGrp="1"/>
          </p:cNvSpPr>
          <p:nvPr>
            <p:ph type="body" sz="quarter" idx="21"/>
          </p:nvPr>
        </p:nvSpPr>
        <p:spPr>
          <a:xfrm>
            <a:off x="914400"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0" name="Text Placeholder 7"/>
          <p:cNvSpPr>
            <a:spLocks noGrp="1"/>
          </p:cNvSpPr>
          <p:nvPr>
            <p:ph type="body" sz="quarter" idx="22"/>
          </p:nvPr>
        </p:nvSpPr>
        <p:spPr>
          <a:xfrm>
            <a:off x="4431792" y="3080805"/>
            <a:ext cx="3328416" cy="960263"/>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4" name="Text Placeholder 7"/>
          <p:cNvSpPr>
            <a:spLocks noGrp="1"/>
          </p:cNvSpPr>
          <p:nvPr>
            <p:ph type="body" sz="quarter" idx="23"/>
          </p:nvPr>
        </p:nvSpPr>
        <p:spPr>
          <a:xfrm>
            <a:off x="7949184" y="3102349"/>
            <a:ext cx="3328416" cy="938719"/>
          </a:xfrm>
          <a:solidFill>
            <a:schemeClr val="accent2">
              <a:alpha val="80000"/>
            </a:schemeClr>
          </a:solidFill>
        </p:spPr>
        <p:txBody>
          <a:bodyPr lIns="182880" tIns="91440" rIns="182880" bIns="91440" anchor="b" anchorCtr="0">
            <a:spAutoFit/>
          </a:bodyPr>
          <a:lstStyle>
            <a:lvl1pPr marL="0" indent="0">
              <a:buNone/>
              <a:defRPr sz="14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3" name="Content Placeholder 13"/>
          <p:cNvSpPr>
            <a:spLocks noGrp="1"/>
          </p:cNvSpPr>
          <p:nvPr>
            <p:ph sz="quarter" idx="18"/>
          </p:nvPr>
        </p:nvSpPr>
        <p:spPr>
          <a:xfrm>
            <a:off x="914400"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13"/>
          <p:cNvSpPr>
            <a:spLocks noGrp="1"/>
          </p:cNvSpPr>
          <p:nvPr>
            <p:ph sz="quarter" idx="19"/>
          </p:nvPr>
        </p:nvSpPr>
        <p:spPr>
          <a:xfrm>
            <a:off x="4431792"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13"/>
          <p:cNvSpPr>
            <a:spLocks noGrp="1"/>
          </p:cNvSpPr>
          <p:nvPr>
            <p:ph sz="quarter" idx="20"/>
          </p:nvPr>
        </p:nvSpPr>
        <p:spPr>
          <a:xfrm>
            <a:off x="7949184" y="4212305"/>
            <a:ext cx="3328416" cy="1750692"/>
          </a:xfrm>
        </p:spPr>
        <p:txBody>
          <a:bodyPr/>
          <a:lstStyle>
            <a:lvl1pPr marL="0" indent="0">
              <a:buNone/>
              <a:defRPr sz="1400" b="1"/>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54349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Bar Text">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50292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248400" y="1397000"/>
            <a:ext cx="5029200"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3302404"/>
            <a:ext cx="5029200"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248400" y="3302404"/>
            <a:ext cx="5029200"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Content Placeholder 13"/>
          <p:cNvSpPr>
            <a:spLocks noGrp="1"/>
          </p:cNvSpPr>
          <p:nvPr>
            <p:ph sz="quarter" idx="18"/>
          </p:nvPr>
        </p:nvSpPr>
        <p:spPr>
          <a:xfrm>
            <a:off x="914400" y="4212305"/>
            <a:ext cx="5029200" cy="1703066"/>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6248400" y="4212305"/>
            <a:ext cx="5029200" cy="1703066"/>
          </a:xfrm>
        </p:spPr>
        <p:txBody>
          <a:bodyPr/>
          <a:lstStyle>
            <a:lvl1pPr marL="0" indent="0">
              <a:buNone/>
              <a:defRPr sz="140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639486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914400" y="279961"/>
            <a:ext cx="10363200" cy="817561"/>
          </a:xfrm>
        </p:spPr>
        <p:txBody>
          <a:bodyPr/>
          <a:lstStyle/>
          <a:p>
            <a:r>
              <a:rPr lang="en-US"/>
              <a:t>Click to edit Master title style</a:t>
            </a:r>
          </a:p>
        </p:txBody>
      </p:sp>
      <p:sp>
        <p:nvSpPr>
          <p:cNvPr id="4" name="Picture Placeholder 3"/>
          <p:cNvSpPr>
            <a:spLocks noGrp="1"/>
          </p:cNvSpPr>
          <p:nvPr>
            <p:ph type="pic" sz="quarter" idx="10"/>
          </p:nvPr>
        </p:nvSpPr>
        <p:spPr>
          <a:xfrm>
            <a:off x="914400" y="1397000"/>
            <a:ext cx="5085589"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5" name="Picture Placeholder 3"/>
          <p:cNvSpPr>
            <a:spLocks noGrp="1"/>
          </p:cNvSpPr>
          <p:nvPr>
            <p:ph type="pic" sz="quarter" idx="11"/>
          </p:nvPr>
        </p:nvSpPr>
        <p:spPr>
          <a:xfrm>
            <a:off x="6192011" y="1397000"/>
            <a:ext cx="5085589" cy="2644068"/>
          </a:xfrm>
          <a:solidFill>
            <a:schemeClr val="bg1">
              <a:lumMod val="95000"/>
            </a:schemeClr>
          </a:solidFill>
        </p:spPr>
        <p:txBody>
          <a:bodyPr vert="horz" lIns="0" tIns="0" rIns="0" bIns="0" rtlCol="0" anchor="ctr">
            <a:normAutofit/>
          </a:bodyPr>
          <a:lstStyle>
            <a:lvl1pPr>
              <a:defRPr lang="en-US" sz="1400"/>
            </a:lvl1pPr>
          </a:lstStyle>
          <a:p>
            <a:pPr marL="0" lvl="0" indent="0" algn="ctr">
              <a:buNone/>
            </a:pPr>
            <a:endParaRPr lang="en-US"/>
          </a:p>
        </p:txBody>
      </p:sp>
      <p:sp>
        <p:nvSpPr>
          <p:cNvPr id="8" name="Text Placeholder 7"/>
          <p:cNvSpPr>
            <a:spLocks noGrp="1"/>
          </p:cNvSpPr>
          <p:nvPr>
            <p:ph type="body" sz="quarter" idx="21"/>
          </p:nvPr>
        </p:nvSpPr>
        <p:spPr>
          <a:xfrm>
            <a:off x="914400" y="3302404"/>
            <a:ext cx="5084064"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9" name="Text Placeholder 7"/>
          <p:cNvSpPr>
            <a:spLocks noGrp="1"/>
          </p:cNvSpPr>
          <p:nvPr>
            <p:ph type="body" sz="quarter" idx="22"/>
          </p:nvPr>
        </p:nvSpPr>
        <p:spPr>
          <a:xfrm>
            <a:off x="6193536" y="3302404"/>
            <a:ext cx="5084064" cy="738664"/>
          </a:xfrm>
          <a:solidFill>
            <a:schemeClr val="accent2">
              <a:alpha val="80000"/>
            </a:schemeClr>
          </a:solidFill>
        </p:spPr>
        <p:txBody>
          <a:bodyPr lIns="182880" tIns="91440" rIns="182880" bIns="91440" anchor="b" anchorCtr="0">
            <a:spAutoFit/>
          </a:bodyPr>
          <a:lstStyle>
            <a:lvl1pPr marL="0" indent="0">
              <a:buNone/>
              <a:defRPr sz="1600" b="1">
                <a:solidFill>
                  <a:srgbClr val="FFFFFF"/>
                </a:solidFill>
              </a:defRPr>
            </a:lvl1pPr>
            <a:lvl2pPr marL="0" indent="0">
              <a:buFont typeface="Arial" panose="020B0604020202020204" pitchFamily="34" charset="0"/>
              <a:buNone/>
              <a:defRPr sz="1100">
                <a:solidFill>
                  <a:srgbClr val="FFFFFF"/>
                </a:solidFill>
              </a:defRPr>
            </a:lvl2pPr>
            <a:lvl3pPr marL="342900" indent="-171450">
              <a:defRPr sz="1400">
                <a:solidFill>
                  <a:srgbClr val="FFFFFF"/>
                </a:solidFill>
              </a:defRPr>
            </a:lvl3pPr>
            <a:lvl4pPr marL="514350" indent="-171450">
              <a:defRPr sz="1400">
                <a:solidFill>
                  <a:srgbClr val="FFFFFF"/>
                </a:solidFill>
              </a:defRPr>
            </a:lvl4pPr>
            <a:lvl5pPr marL="742950" indent="-228600">
              <a:defRPr sz="1400">
                <a:solidFill>
                  <a:srgbClr val="FFFFFF"/>
                </a:solidFill>
              </a:defRPr>
            </a:lvl5pPr>
          </a:lstStyle>
          <a:p>
            <a:pPr lvl="0"/>
            <a:r>
              <a:rPr lang="en-US" dirty="0"/>
              <a:t>Click to edit Master text styles</a:t>
            </a:r>
          </a:p>
          <a:p>
            <a:pPr lvl="1"/>
            <a:r>
              <a:rPr lang="en-US" dirty="0"/>
              <a:t>Second level</a:t>
            </a:r>
          </a:p>
        </p:txBody>
      </p:sp>
      <p:sp>
        <p:nvSpPr>
          <p:cNvPr id="11" name="Content Placeholder 13"/>
          <p:cNvSpPr>
            <a:spLocks noGrp="1"/>
          </p:cNvSpPr>
          <p:nvPr>
            <p:ph sz="quarter" idx="18"/>
          </p:nvPr>
        </p:nvSpPr>
        <p:spPr>
          <a:xfrm>
            <a:off x="914400" y="4212305"/>
            <a:ext cx="5084064" cy="1703066"/>
          </a:xfrm>
        </p:spPr>
        <p:txBody>
          <a:bodyPr/>
          <a:lstStyle>
            <a:lvl1pPr marL="0" indent="0">
              <a:buNone/>
              <a:defRPr sz="1400" b="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3"/>
          <p:cNvSpPr>
            <a:spLocks noGrp="1"/>
          </p:cNvSpPr>
          <p:nvPr>
            <p:ph sz="quarter" idx="19"/>
          </p:nvPr>
        </p:nvSpPr>
        <p:spPr>
          <a:xfrm>
            <a:off x="6193536" y="4212305"/>
            <a:ext cx="5084064" cy="1703066"/>
          </a:xfrm>
        </p:spPr>
        <p:txBody>
          <a:bodyPr/>
          <a:lstStyle>
            <a:lvl1pPr marL="0" indent="0">
              <a:buNone/>
              <a:defRPr sz="1400" b="0"/>
            </a:lvl1pPr>
            <a:lvl2pPr marL="171450" indent="-171450">
              <a:buFont typeface="Arial" panose="020B0604020202020204" pitchFamily="34" charset="0"/>
              <a:buChar char="•"/>
              <a:defRPr sz="1400"/>
            </a:lvl2pPr>
            <a:lvl3pPr marL="342900" indent="-171450">
              <a:defRPr sz="1400"/>
            </a:lvl3pPr>
            <a:lvl4pPr marL="514350" indent="-171450">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4"/>
          <p:cNvSpPr>
            <a:spLocks noGrp="1"/>
          </p:cNvSpPr>
          <p:nvPr>
            <p:ph type="body" sz="quarter" idx="23" hasCustomPrompt="1"/>
          </p:nvPr>
        </p:nvSpPr>
        <p:spPr>
          <a:xfrm>
            <a:off x="914400" y="990600"/>
            <a:ext cx="103632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2525167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V4 TITLE (Long Titles)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8991600" cy="1470025"/>
          </a:xfrm>
        </p:spPr>
        <p:txBody>
          <a:bodyPr>
            <a:normAutofit/>
          </a:bodyPr>
          <a:lstStyle>
            <a:lvl1pPr algn="l">
              <a:lnSpc>
                <a:spcPct val="120000"/>
              </a:lnSpc>
              <a:defRPr sz="3200" b="1" baseline="0">
                <a:solidFill>
                  <a:schemeClr val="bg2"/>
                </a:solidFill>
              </a:defRPr>
            </a:lvl1pPr>
          </a:lstStyle>
          <a:p>
            <a:r>
              <a:rPr lang="en-US" dirty="0"/>
              <a:t>Click to add Presentation Title (for long titles)</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259452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V4 TITLE (Short Titles)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52" cy="6856286"/>
          </a:xfrm>
          <a:prstGeom prst="rect">
            <a:avLst/>
          </a:prstGeom>
        </p:spPr>
      </p:pic>
      <p:sp>
        <p:nvSpPr>
          <p:cNvPr id="2" name="Title 1"/>
          <p:cNvSpPr>
            <a:spLocks noGrp="1"/>
          </p:cNvSpPr>
          <p:nvPr>
            <p:ph type="ctrTitle" hasCustomPrompt="1"/>
          </p:nvPr>
        </p:nvSpPr>
        <p:spPr>
          <a:xfrm>
            <a:off x="1143000" y="1905000"/>
            <a:ext cx="7848600" cy="1470025"/>
          </a:xfrm>
        </p:spPr>
        <p:txBody>
          <a:bodyPr>
            <a:noAutofit/>
          </a:bodyPr>
          <a:lstStyle>
            <a:lvl1pPr algn="l">
              <a:lnSpc>
                <a:spcPct val="120000"/>
              </a:lnSpc>
              <a:defRPr sz="5200" b="1" baseline="0">
                <a:solidFill>
                  <a:schemeClr val="bg2"/>
                </a:solidFill>
              </a:defRPr>
            </a:lvl1pPr>
          </a:lstStyle>
          <a:p>
            <a:r>
              <a:rPr lang="en-US" dirty="0"/>
              <a:t>Click to add Presentation Title</a:t>
            </a:r>
          </a:p>
        </p:txBody>
      </p:sp>
      <p:sp>
        <p:nvSpPr>
          <p:cNvPr id="3" name="Subtitle 2"/>
          <p:cNvSpPr>
            <a:spLocks noGrp="1"/>
          </p:cNvSpPr>
          <p:nvPr>
            <p:ph type="subTitle" idx="1" hasCustomPrompt="1"/>
          </p:nvPr>
        </p:nvSpPr>
        <p:spPr>
          <a:xfrm>
            <a:off x="1066800" y="5334000"/>
            <a:ext cx="7924800" cy="762000"/>
          </a:xfrm>
        </p:spPr>
        <p:txBody>
          <a:bodyPr>
            <a:normAutofit/>
          </a:bodyPr>
          <a:lstStyle>
            <a:lvl1pPr marL="0" indent="0" algn="l">
              <a:lnSpc>
                <a:spcPct val="120000"/>
              </a:lnSpc>
              <a:buNone/>
              <a:defRPr sz="1800" b="1"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add Presenter Credits</a:t>
            </a:r>
            <a:br>
              <a:rPr lang="en-US" dirty="0"/>
            </a:br>
            <a:r>
              <a:rPr lang="en-US" dirty="0"/>
              <a:t>and Date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5752" y="5340096"/>
            <a:ext cx="2095500" cy="828675"/>
          </a:xfrm>
          <a:prstGeom prst="rect">
            <a:avLst/>
          </a:prstGeom>
        </p:spPr>
      </p:pic>
    </p:spTree>
    <p:extLst>
      <p:ext uri="{BB962C8B-B14F-4D97-AF65-F5344CB8AC3E}">
        <p14:creationId xmlns:p14="http://schemas.microsoft.com/office/powerpoint/2010/main" val="2948232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Divider Slide with Navy Background">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normAutofit/>
          </a:bodyPr>
          <a:lstStyle>
            <a:lvl1pPr>
              <a:defRPr sz="36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800">
                <a:solidFill>
                  <a:schemeClr val="bg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1360" y="6126480"/>
            <a:ext cx="914400" cy="363474"/>
          </a:xfrm>
          <a:prstGeom prst="rect">
            <a:avLst/>
          </a:prstGeom>
        </p:spPr>
      </p:pic>
    </p:spTree>
    <p:extLst>
      <p:ext uri="{BB962C8B-B14F-4D97-AF65-F5344CB8AC3E}">
        <p14:creationId xmlns:p14="http://schemas.microsoft.com/office/powerpoint/2010/main" val="3471092528"/>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image" Target="../media/image9.png"/><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theme" Target="../theme/theme2.xml"/><Relationship Id="rId8" Type="http://schemas.openxmlformats.org/officeDocument/2006/relationships/slideLayout" Target="../slideLayouts/slideLayout29.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20" Type="http://schemas.openxmlformats.org/officeDocument/2006/relationships/slideLayout" Target="../slideLayouts/slideLayout41.xml"/><Relationship Id="rId41" Type="http://schemas.openxmlformats.org/officeDocument/2006/relationships/slideLayout" Target="../slideLayouts/slideLayout62.xml"/><Relationship Id="rId1" Type="http://schemas.openxmlformats.org/officeDocument/2006/relationships/slideLayout" Target="../slideLayouts/slideLayout22.xml"/><Relationship Id="rId6"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279961"/>
            <a:ext cx="10363200" cy="817561"/>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4400" y="1219200"/>
            <a:ext cx="10363200" cy="4627563"/>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765021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ctr" defTabSz="1219170" rtl="0" eaLnBrk="1" latinLnBrk="0" hangingPunct="1">
        <a:lnSpc>
          <a:spcPct val="86000"/>
        </a:lnSpc>
        <a:spcBef>
          <a:spcPct val="0"/>
        </a:spcBef>
        <a:buNone/>
        <a:defRPr sz="3200" b="1" kern="800" spc="-53">
          <a:solidFill>
            <a:schemeClr val="bg2"/>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594"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spc="-13">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279961"/>
            <a:ext cx="10363200" cy="817561"/>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914400" y="1219200"/>
            <a:ext cx="10363200" cy="4627563"/>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txBox="1">
            <a:spLocks/>
          </p:cNvSpPr>
          <p:nvPr/>
        </p:nvSpPr>
        <p:spPr>
          <a:xfrm>
            <a:off x="814963" y="6293087"/>
            <a:ext cx="139424"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200" smtClean="0">
                <a:latin typeface="Verdana" panose="020B0604030504040204" pitchFamily="34" charset="0"/>
                <a:ea typeface="Verdana" panose="020B0604030504040204" pitchFamily="34" charset="0"/>
                <a:cs typeface="Verdana" panose="020B0604030504040204" pitchFamily="34" charset="0"/>
              </a:rPr>
              <a:pPr algn="ctr"/>
              <a:t>‹#›</a:t>
            </a:fld>
            <a:endParaRPr lang="en-US" sz="1200" dirty="0">
              <a:latin typeface="Verdana" panose="020B0604030504040204" pitchFamily="34" charset="0"/>
              <a:ea typeface="Verdana" panose="020B0604030504040204" pitchFamily="34" charset="0"/>
              <a:cs typeface="Verdana" panose="020B0604030504040204" pitchFamily="34" charset="0"/>
            </a:endParaRPr>
          </a:p>
        </p:txBody>
      </p:sp>
      <p:sp>
        <p:nvSpPr>
          <p:cNvPr id="10" name="Oval 9"/>
          <p:cNvSpPr/>
          <p:nvPr/>
        </p:nvSpPr>
        <p:spPr>
          <a:xfrm>
            <a:off x="718075"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6" name="Oval 15"/>
          <p:cNvSpPr/>
          <p:nvPr/>
        </p:nvSpPr>
        <p:spPr>
          <a:xfrm>
            <a:off x="281861"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7" name="Rectangle 9"/>
          <p:cNvSpPr/>
          <p:nvPr/>
        </p:nvSpPr>
        <p:spPr>
          <a:xfrm rot="2700000">
            <a:off x="426720" y="6412186"/>
            <a:ext cx="90117" cy="90117"/>
          </a:xfrm>
          <a:custGeom>
            <a:avLst/>
            <a:gdLst>
              <a:gd name="connsiteX0" fmla="*/ 0 w 531091"/>
              <a:gd name="connsiteY0" fmla="*/ 0 h 531091"/>
              <a:gd name="connsiteX1" fmla="*/ 531091 w 531091"/>
              <a:gd name="connsiteY1" fmla="*/ 0 h 531091"/>
              <a:gd name="connsiteX2" fmla="*/ 531091 w 531091"/>
              <a:gd name="connsiteY2" fmla="*/ 531091 h 531091"/>
              <a:gd name="connsiteX3" fmla="*/ 0 w 531091"/>
              <a:gd name="connsiteY3" fmla="*/ 531091 h 531091"/>
              <a:gd name="connsiteX4" fmla="*/ 0 w 531091"/>
              <a:gd name="connsiteY4" fmla="*/ 0 h 531091"/>
              <a:gd name="connsiteX0" fmla="*/ 0 w 531091"/>
              <a:gd name="connsiteY0" fmla="*/ 0 h 531091"/>
              <a:gd name="connsiteX1" fmla="*/ 531091 w 531091"/>
              <a:gd name="connsiteY1" fmla="*/ 531091 h 531091"/>
              <a:gd name="connsiteX2" fmla="*/ 0 w 531091"/>
              <a:gd name="connsiteY2" fmla="*/ 531091 h 531091"/>
              <a:gd name="connsiteX3" fmla="*/ 0 w 531091"/>
              <a:gd name="connsiteY3" fmla="*/ 0 h 531091"/>
              <a:gd name="connsiteX0" fmla="*/ 0 w 531091"/>
              <a:gd name="connsiteY0" fmla="*/ 0 h 531091"/>
              <a:gd name="connsiteX1" fmla="*/ 230909 w 531091"/>
              <a:gd name="connsiteY1" fmla="*/ 224312 h 531091"/>
              <a:gd name="connsiteX2" fmla="*/ 531091 w 531091"/>
              <a:gd name="connsiteY2" fmla="*/ 531091 h 531091"/>
              <a:gd name="connsiteX3" fmla="*/ 0 w 531091"/>
              <a:gd name="connsiteY3" fmla="*/ 531091 h 531091"/>
              <a:gd name="connsiteX4" fmla="*/ 0 w 531091"/>
              <a:gd name="connsiteY4" fmla="*/ 0 h 531091"/>
              <a:gd name="connsiteX0" fmla="*/ 230909 w 531091"/>
              <a:gd name="connsiteY0" fmla="*/ 224312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343065 w 531091"/>
              <a:gd name="connsiteY0" fmla="*/ 89066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531091 w 531091"/>
              <a:gd name="connsiteY0" fmla="*/ 531091 h 531091"/>
              <a:gd name="connsiteX1" fmla="*/ 0 w 531091"/>
              <a:gd name="connsiteY1" fmla="*/ 531091 h 531091"/>
              <a:gd name="connsiteX2" fmla="*/ 0 w 531091"/>
              <a:gd name="connsiteY2" fmla="*/ 0 h 531091"/>
              <a:gd name="connsiteX3" fmla="*/ 322349 w 531091"/>
              <a:gd name="connsiteY3" fmla="*/ 315752 h 531091"/>
              <a:gd name="connsiteX0" fmla="*/ 531091 w 531091"/>
              <a:gd name="connsiteY0" fmla="*/ 531091 h 531091"/>
              <a:gd name="connsiteX1" fmla="*/ 0 w 531091"/>
              <a:gd name="connsiteY1" fmla="*/ 531091 h 531091"/>
              <a:gd name="connsiteX2" fmla="*/ 0 w 531091"/>
              <a:gd name="connsiteY2" fmla="*/ 0 h 531091"/>
            </a:gdLst>
            <a:ahLst/>
            <a:cxnLst>
              <a:cxn ang="0">
                <a:pos x="connsiteX0" y="connsiteY0"/>
              </a:cxn>
              <a:cxn ang="0">
                <a:pos x="connsiteX1" y="connsiteY1"/>
              </a:cxn>
              <a:cxn ang="0">
                <a:pos x="connsiteX2" y="connsiteY2"/>
              </a:cxn>
            </a:cxnLst>
            <a:rect l="l" t="t" r="r" b="b"/>
            <a:pathLst>
              <a:path w="531091" h="531091">
                <a:moveTo>
                  <a:pt x="531091" y="531091"/>
                </a:moveTo>
                <a:lnTo>
                  <a:pt x="0" y="531091"/>
                </a:lnTo>
                <a:lnTo>
                  <a:pt x="0" y="0"/>
                </a:lnTo>
              </a:path>
            </a:pathLst>
          </a:cu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4" name="Oval 13"/>
          <p:cNvSpPr/>
          <p:nvPr/>
        </p:nvSpPr>
        <p:spPr>
          <a:xfrm rot="10800000">
            <a:off x="1154288" y="6290644"/>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 name="Rectangle 9"/>
          <p:cNvSpPr/>
          <p:nvPr/>
        </p:nvSpPr>
        <p:spPr>
          <a:xfrm rot="13500000">
            <a:off x="1252512" y="6412186"/>
            <a:ext cx="90117" cy="90117"/>
          </a:xfrm>
          <a:custGeom>
            <a:avLst/>
            <a:gdLst>
              <a:gd name="connsiteX0" fmla="*/ 0 w 531091"/>
              <a:gd name="connsiteY0" fmla="*/ 0 h 531091"/>
              <a:gd name="connsiteX1" fmla="*/ 531091 w 531091"/>
              <a:gd name="connsiteY1" fmla="*/ 0 h 531091"/>
              <a:gd name="connsiteX2" fmla="*/ 531091 w 531091"/>
              <a:gd name="connsiteY2" fmla="*/ 531091 h 531091"/>
              <a:gd name="connsiteX3" fmla="*/ 0 w 531091"/>
              <a:gd name="connsiteY3" fmla="*/ 531091 h 531091"/>
              <a:gd name="connsiteX4" fmla="*/ 0 w 531091"/>
              <a:gd name="connsiteY4" fmla="*/ 0 h 531091"/>
              <a:gd name="connsiteX0" fmla="*/ 0 w 531091"/>
              <a:gd name="connsiteY0" fmla="*/ 0 h 531091"/>
              <a:gd name="connsiteX1" fmla="*/ 531091 w 531091"/>
              <a:gd name="connsiteY1" fmla="*/ 531091 h 531091"/>
              <a:gd name="connsiteX2" fmla="*/ 0 w 531091"/>
              <a:gd name="connsiteY2" fmla="*/ 531091 h 531091"/>
              <a:gd name="connsiteX3" fmla="*/ 0 w 531091"/>
              <a:gd name="connsiteY3" fmla="*/ 0 h 531091"/>
              <a:gd name="connsiteX0" fmla="*/ 0 w 531091"/>
              <a:gd name="connsiteY0" fmla="*/ 0 h 531091"/>
              <a:gd name="connsiteX1" fmla="*/ 230909 w 531091"/>
              <a:gd name="connsiteY1" fmla="*/ 224312 h 531091"/>
              <a:gd name="connsiteX2" fmla="*/ 531091 w 531091"/>
              <a:gd name="connsiteY2" fmla="*/ 531091 h 531091"/>
              <a:gd name="connsiteX3" fmla="*/ 0 w 531091"/>
              <a:gd name="connsiteY3" fmla="*/ 531091 h 531091"/>
              <a:gd name="connsiteX4" fmla="*/ 0 w 531091"/>
              <a:gd name="connsiteY4" fmla="*/ 0 h 531091"/>
              <a:gd name="connsiteX0" fmla="*/ 230909 w 531091"/>
              <a:gd name="connsiteY0" fmla="*/ 224312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343065 w 531091"/>
              <a:gd name="connsiteY0" fmla="*/ 89066 h 531091"/>
              <a:gd name="connsiteX1" fmla="*/ 531091 w 531091"/>
              <a:gd name="connsiteY1" fmla="*/ 531091 h 531091"/>
              <a:gd name="connsiteX2" fmla="*/ 0 w 531091"/>
              <a:gd name="connsiteY2" fmla="*/ 531091 h 531091"/>
              <a:gd name="connsiteX3" fmla="*/ 0 w 531091"/>
              <a:gd name="connsiteY3" fmla="*/ 0 h 531091"/>
              <a:gd name="connsiteX4" fmla="*/ 322349 w 531091"/>
              <a:gd name="connsiteY4" fmla="*/ 315752 h 531091"/>
              <a:gd name="connsiteX0" fmla="*/ 531091 w 531091"/>
              <a:gd name="connsiteY0" fmla="*/ 531091 h 531091"/>
              <a:gd name="connsiteX1" fmla="*/ 0 w 531091"/>
              <a:gd name="connsiteY1" fmla="*/ 531091 h 531091"/>
              <a:gd name="connsiteX2" fmla="*/ 0 w 531091"/>
              <a:gd name="connsiteY2" fmla="*/ 0 h 531091"/>
              <a:gd name="connsiteX3" fmla="*/ 322349 w 531091"/>
              <a:gd name="connsiteY3" fmla="*/ 315752 h 531091"/>
              <a:gd name="connsiteX0" fmla="*/ 531091 w 531091"/>
              <a:gd name="connsiteY0" fmla="*/ 531091 h 531091"/>
              <a:gd name="connsiteX1" fmla="*/ 0 w 531091"/>
              <a:gd name="connsiteY1" fmla="*/ 531091 h 531091"/>
              <a:gd name="connsiteX2" fmla="*/ 0 w 531091"/>
              <a:gd name="connsiteY2" fmla="*/ 0 h 531091"/>
            </a:gdLst>
            <a:ahLst/>
            <a:cxnLst>
              <a:cxn ang="0">
                <a:pos x="connsiteX0" y="connsiteY0"/>
              </a:cxn>
              <a:cxn ang="0">
                <a:pos x="connsiteX1" y="connsiteY1"/>
              </a:cxn>
              <a:cxn ang="0">
                <a:pos x="connsiteX2" y="connsiteY2"/>
              </a:cxn>
            </a:cxnLst>
            <a:rect l="l" t="t" r="r" b="b"/>
            <a:pathLst>
              <a:path w="531091" h="531091">
                <a:moveTo>
                  <a:pt x="531091" y="531091"/>
                </a:moveTo>
                <a:lnTo>
                  <a:pt x="0" y="531091"/>
                </a:lnTo>
                <a:lnTo>
                  <a:pt x="0" y="0"/>
                </a:lnTo>
              </a:path>
            </a:pathLst>
          </a:cu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7" name="Action Button: Forward or Next 26">
            <a:hlinkClick r:id="" action="ppaction://hlinkshowjump?jump=nextslide" highlightClick="1"/>
          </p:cNvPr>
          <p:cNvSpPr/>
          <p:nvPr/>
        </p:nvSpPr>
        <p:spPr>
          <a:xfrm>
            <a:off x="1127078" y="6259096"/>
            <a:ext cx="402336" cy="402336"/>
          </a:xfrm>
          <a:prstGeom prst="actionButtonForwardNext">
            <a:avLst/>
          </a:prstGeom>
          <a:solidFill>
            <a:srgbClr val="00CAC5">
              <a:alpha val="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sp>
        <p:nvSpPr>
          <p:cNvPr id="28" name="Action Button: Back or Previous 27">
            <a:hlinkClick r:id="" action="ppaction://hlinkshowjump?jump=previousslide" highlightClick="1"/>
          </p:cNvPr>
          <p:cNvSpPr/>
          <p:nvPr/>
        </p:nvSpPr>
        <p:spPr>
          <a:xfrm>
            <a:off x="249959" y="6251322"/>
            <a:ext cx="402336" cy="402336"/>
          </a:xfrm>
          <a:prstGeom prst="actionButtonBackPrevious">
            <a:avLst/>
          </a:prstGeom>
          <a:solidFill>
            <a:srgbClr val="00CAC5">
              <a:alpha val="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lvl="0" algn="ctr"/>
            <a:endParaRPr lang="en-US"/>
          </a:p>
        </p:txBody>
      </p:sp>
      <p:pic>
        <p:nvPicPr>
          <p:cNvPr id="6" name="Picture 5"/>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10918520" y="6306140"/>
            <a:ext cx="914400" cy="363220"/>
          </a:xfrm>
          <a:prstGeom prst="rect">
            <a:avLst/>
          </a:prstGeom>
        </p:spPr>
      </p:pic>
    </p:spTree>
    <p:extLst>
      <p:ext uri="{BB962C8B-B14F-4D97-AF65-F5344CB8AC3E}">
        <p14:creationId xmlns:p14="http://schemas.microsoft.com/office/powerpoint/2010/main" val="1948665490"/>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 id="2147483718" r:id="rId35"/>
    <p:sldLayoutId id="2147483719" r:id="rId36"/>
    <p:sldLayoutId id="2147483720" r:id="rId37"/>
    <p:sldLayoutId id="2147483721" r:id="rId38"/>
    <p:sldLayoutId id="2147483722" r:id="rId39"/>
    <p:sldLayoutId id="2147483723" r:id="rId40"/>
    <p:sldLayoutId id="2147483724" r:id="rId41"/>
    <p:sldLayoutId id="2147483725" r:id="rId42"/>
    <p:sldLayoutId id="2147483726" r:id="rId43"/>
    <p:sldLayoutId id="2147483727" r:id="rId44"/>
    <p:sldLayoutId id="2147483728" r:id="rId45"/>
    <p:sldLayoutId id="2147483729" r:id="rId46"/>
    <p:sldLayoutId id="2147483730" r:id="rId47"/>
  </p:sldLayoutIdLst>
  <p:txStyles>
    <p:titleStyle>
      <a:lvl1pPr algn="ctr" defTabSz="1219170" rtl="0" eaLnBrk="1" latinLnBrk="0" hangingPunct="1">
        <a:lnSpc>
          <a:spcPct val="86000"/>
        </a:lnSpc>
        <a:spcBef>
          <a:spcPct val="0"/>
        </a:spcBef>
        <a:buNone/>
        <a:defRPr sz="3200" b="1" kern="800" spc="-53">
          <a:solidFill>
            <a:schemeClr val="tx2"/>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594" indent="-228594" algn="l" defTabSz="1219170" rtl="0" eaLnBrk="1" latinLnBrk="0" hangingPunct="1">
        <a:lnSpc>
          <a:spcPct val="120000"/>
        </a:lnSpc>
        <a:spcBef>
          <a:spcPct val="20000"/>
        </a:spcBef>
        <a:buClr>
          <a:schemeClr val="accent1"/>
        </a:buClr>
        <a:buFont typeface="Arial" panose="020B0604020202020204" pitchFamily="34" charset="0"/>
        <a:buChar char="•"/>
        <a:defRPr sz="1600" kern="800" spc="-13">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ct val="20000"/>
        </a:spcBef>
        <a:buClr>
          <a:schemeClr val="accent1"/>
        </a:buClr>
        <a:buFont typeface="Arial" panose="020B0604020202020204" pitchFamily="34" charset="0"/>
        <a:buChar char="»"/>
        <a:defRPr sz="1400" kern="8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1800" kern="1200">
          <a:solidFill>
            <a:schemeClr val="tx1"/>
          </a:solidFill>
          <a:latin typeface="+mn-lt"/>
          <a:ea typeface="+mn-ea"/>
          <a:cs typeface="+mn-cs"/>
        </a:defRPr>
      </a:lvl1pPr>
      <a:lvl2pPr marL="609585" algn="l" defTabSz="1219170" rtl="0" eaLnBrk="1" latinLnBrk="0" hangingPunct="1">
        <a:defRPr sz="1800" kern="1200">
          <a:solidFill>
            <a:schemeClr val="tx1"/>
          </a:solidFill>
          <a:latin typeface="+mn-lt"/>
          <a:ea typeface="+mn-ea"/>
          <a:cs typeface="+mn-cs"/>
        </a:defRPr>
      </a:lvl2pPr>
      <a:lvl3pPr marL="1219170" algn="l" defTabSz="1219170" rtl="0" eaLnBrk="1" latinLnBrk="0" hangingPunct="1">
        <a:defRPr sz="1800" kern="1200">
          <a:solidFill>
            <a:schemeClr val="tx1"/>
          </a:solidFill>
          <a:latin typeface="+mn-lt"/>
          <a:ea typeface="+mn-ea"/>
          <a:cs typeface="+mn-cs"/>
        </a:defRPr>
      </a:lvl3pPr>
      <a:lvl4pPr marL="1828754" algn="l" defTabSz="1219170" rtl="0" eaLnBrk="1" latinLnBrk="0" hangingPunct="1">
        <a:defRPr sz="1800" kern="1200">
          <a:solidFill>
            <a:schemeClr val="tx1"/>
          </a:solidFill>
          <a:latin typeface="+mn-lt"/>
          <a:ea typeface="+mn-ea"/>
          <a:cs typeface="+mn-cs"/>
        </a:defRPr>
      </a:lvl4pPr>
      <a:lvl5pPr marL="2438339" algn="l" defTabSz="1219170" rtl="0" eaLnBrk="1" latinLnBrk="0" hangingPunct="1">
        <a:defRPr sz="1800" kern="1200">
          <a:solidFill>
            <a:schemeClr val="tx1"/>
          </a:solidFill>
          <a:latin typeface="+mn-lt"/>
          <a:ea typeface="+mn-ea"/>
          <a:cs typeface="+mn-cs"/>
        </a:defRPr>
      </a:lvl5pPr>
      <a:lvl6pPr marL="3047924" algn="l" defTabSz="1219170" rtl="0" eaLnBrk="1" latinLnBrk="0" hangingPunct="1">
        <a:defRPr sz="1800" kern="1200">
          <a:solidFill>
            <a:schemeClr val="tx1"/>
          </a:solidFill>
          <a:latin typeface="+mn-lt"/>
          <a:ea typeface="+mn-ea"/>
          <a:cs typeface="+mn-cs"/>
        </a:defRPr>
      </a:lvl6pPr>
      <a:lvl7pPr marL="3657509" algn="l" defTabSz="1219170" rtl="0" eaLnBrk="1" latinLnBrk="0" hangingPunct="1">
        <a:defRPr sz="1800" kern="1200">
          <a:solidFill>
            <a:schemeClr val="tx1"/>
          </a:solidFill>
          <a:latin typeface="+mn-lt"/>
          <a:ea typeface="+mn-ea"/>
          <a:cs typeface="+mn-cs"/>
        </a:defRPr>
      </a:lvl7pPr>
      <a:lvl8pPr marL="4267093" algn="l" defTabSz="1219170" rtl="0" eaLnBrk="1" latinLnBrk="0" hangingPunct="1">
        <a:defRPr sz="1800" kern="1200">
          <a:solidFill>
            <a:schemeClr val="tx1"/>
          </a:solidFill>
          <a:latin typeface="+mn-lt"/>
          <a:ea typeface="+mn-ea"/>
          <a:cs typeface="+mn-cs"/>
        </a:defRPr>
      </a:lvl8pPr>
      <a:lvl9pPr marL="4876678" algn="l" defTabSz="121917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F46F4-95ED-40A9-832A-29289AB0FC88}"/>
              </a:ext>
            </a:extLst>
          </p:cNvPr>
          <p:cNvSpPr>
            <a:spLocks noGrp="1"/>
          </p:cNvSpPr>
          <p:nvPr>
            <p:ph type="ctrTitle"/>
          </p:nvPr>
        </p:nvSpPr>
        <p:spPr>
          <a:xfrm>
            <a:off x="975946" y="835269"/>
            <a:ext cx="8924192" cy="3341077"/>
          </a:xfrm>
        </p:spPr>
        <p:txBody>
          <a:bodyPr>
            <a:normAutofit/>
          </a:bodyPr>
          <a:lstStyle/>
          <a:p>
            <a:r>
              <a:rPr lang="en-US" sz="6000" dirty="0"/>
              <a:t>tgmx17 2D Human S1500++ data</a:t>
            </a:r>
          </a:p>
        </p:txBody>
      </p:sp>
      <p:sp>
        <p:nvSpPr>
          <p:cNvPr id="5" name="TextBox 4">
            <a:extLst>
              <a:ext uri="{FF2B5EF4-FFF2-40B4-BE49-F238E27FC236}">
                <a16:creationId xmlns:a16="http://schemas.microsoft.com/office/drawing/2014/main" id="{C25BE960-95C6-4C2B-8D34-3610C527E1BC}"/>
              </a:ext>
            </a:extLst>
          </p:cNvPr>
          <p:cNvSpPr txBox="1"/>
          <p:nvPr/>
        </p:nvSpPr>
        <p:spPr>
          <a:xfrm>
            <a:off x="1143000" y="4853354"/>
            <a:ext cx="3830664" cy="584775"/>
          </a:xfrm>
          <a:prstGeom prst="rect">
            <a:avLst/>
          </a:prstGeom>
          <a:noFill/>
        </p:spPr>
        <p:txBody>
          <a:bodyPr wrap="none" rtlCol="0">
            <a:spAutoFit/>
          </a:bodyPr>
          <a:lstStyle/>
          <a:p>
            <a:r>
              <a:rPr lang="en-US" sz="3200" dirty="0">
                <a:solidFill>
                  <a:schemeClr val="accent1">
                    <a:lumMod val="50000"/>
                  </a:schemeClr>
                </a:solidFill>
              </a:rPr>
              <a:t>The </a:t>
            </a:r>
            <a:r>
              <a:rPr lang="en-US" sz="3200" dirty="0" err="1">
                <a:solidFill>
                  <a:schemeClr val="accent1">
                    <a:lumMod val="50000"/>
                  </a:schemeClr>
                </a:solidFill>
              </a:rPr>
              <a:t>Sciome</a:t>
            </a:r>
            <a:r>
              <a:rPr lang="en-US" sz="3200" dirty="0">
                <a:solidFill>
                  <a:schemeClr val="accent1">
                    <a:lumMod val="50000"/>
                  </a:schemeClr>
                </a:solidFill>
              </a:rPr>
              <a:t> Team</a:t>
            </a:r>
          </a:p>
        </p:txBody>
      </p:sp>
    </p:spTree>
    <p:extLst>
      <p:ext uri="{BB962C8B-B14F-4D97-AF65-F5344CB8AC3E}">
        <p14:creationId xmlns:p14="http://schemas.microsoft.com/office/powerpoint/2010/main" val="3321415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BE525B-63CA-4F68-9384-CE8C6C0D56EB}"/>
              </a:ext>
            </a:extLst>
          </p:cNvPr>
          <p:cNvSpPr>
            <a:spLocks noGrp="1"/>
          </p:cNvSpPr>
          <p:nvPr>
            <p:ph idx="1"/>
          </p:nvPr>
        </p:nvSpPr>
        <p:spPr>
          <a:xfrm>
            <a:off x="1524000" y="2106497"/>
            <a:ext cx="9144000" cy="3728234"/>
          </a:xfrm>
        </p:spPr>
        <p:txBody>
          <a:bodyPr>
            <a:normAutofit/>
          </a:bodyPr>
          <a:lstStyle/>
          <a:p>
            <a:pPr marL="0" lvl="0" indent="0" defTabSz="914400">
              <a:lnSpc>
                <a:spcPct val="100000"/>
              </a:lnSpc>
              <a:spcBef>
                <a:spcPts val="0"/>
              </a:spcBef>
              <a:buClrTx/>
              <a:buNone/>
              <a:defRPr/>
            </a:pPr>
            <a:r>
              <a:rPr lang="en-US" sz="2400" kern="1200" spc="0" dirty="0">
                <a:solidFill>
                  <a:schemeClr val="tx1">
                    <a:lumMod val="50000"/>
                  </a:schemeClr>
                </a:solidFill>
                <a:latin typeface="Verdana"/>
              </a:rPr>
              <a:t>Criteria for determining and removing “outlier” samples:</a:t>
            </a:r>
          </a:p>
          <a:p>
            <a:pPr lvl="0" defTabSz="914400">
              <a:lnSpc>
                <a:spcPct val="100000"/>
              </a:lnSpc>
              <a:spcBef>
                <a:spcPts val="0"/>
              </a:spcBef>
              <a:buClrTx/>
              <a:buFontTx/>
              <a:buAutoNum type="arabicPeriod"/>
              <a:defRPr/>
            </a:pPr>
            <a:r>
              <a:rPr lang="en-US" sz="2400" kern="1200" spc="0" dirty="0">
                <a:solidFill>
                  <a:schemeClr val="tx1">
                    <a:lumMod val="50000"/>
                  </a:schemeClr>
                </a:solidFill>
                <a:latin typeface="Verdana"/>
              </a:rPr>
              <a:t>Samples that fail QC metrics (QC report)</a:t>
            </a:r>
          </a:p>
          <a:p>
            <a:pPr lvl="0" defTabSz="914400">
              <a:lnSpc>
                <a:spcPct val="100000"/>
              </a:lnSpc>
              <a:spcBef>
                <a:spcPts val="0"/>
              </a:spcBef>
              <a:buClrTx/>
              <a:buFontTx/>
              <a:buAutoNum type="arabicPeriod"/>
              <a:defRPr/>
            </a:pPr>
            <a:r>
              <a:rPr lang="en-US" sz="2400" kern="1200" spc="0" dirty="0">
                <a:solidFill>
                  <a:schemeClr val="tx1">
                    <a:lumMod val="50000"/>
                  </a:schemeClr>
                </a:solidFill>
                <a:latin typeface="Verdana"/>
              </a:rPr>
              <a:t>Correlation with replicates deviates by more than 0.05</a:t>
            </a:r>
          </a:p>
          <a:p>
            <a:endParaRPr lang="en-US" sz="2400" dirty="0"/>
          </a:p>
        </p:txBody>
      </p:sp>
      <p:sp>
        <p:nvSpPr>
          <p:cNvPr id="3" name="Title 2">
            <a:extLst>
              <a:ext uri="{FF2B5EF4-FFF2-40B4-BE49-F238E27FC236}">
                <a16:creationId xmlns:a16="http://schemas.microsoft.com/office/drawing/2014/main" id="{00DB4186-C41F-4482-B381-828196C7F5A9}"/>
              </a:ext>
            </a:extLst>
          </p:cNvPr>
          <p:cNvSpPr>
            <a:spLocks noGrp="1"/>
          </p:cNvSpPr>
          <p:nvPr>
            <p:ph type="title"/>
          </p:nvPr>
        </p:nvSpPr>
        <p:spPr/>
        <p:txBody>
          <a:bodyPr/>
          <a:lstStyle/>
          <a:p>
            <a:r>
              <a:rPr lang="en-US" dirty="0"/>
              <a:t>QC and Outlier Detection</a:t>
            </a:r>
          </a:p>
        </p:txBody>
      </p:sp>
      <p:pic>
        <p:nvPicPr>
          <p:cNvPr id="4" name="Picture 3">
            <a:extLst>
              <a:ext uri="{FF2B5EF4-FFF2-40B4-BE49-F238E27FC236}">
                <a16:creationId xmlns:a16="http://schemas.microsoft.com/office/drawing/2014/main" id="{A48A6418-D967-4B40-8680-8815603FB7B4}"/>
              </a:ext>
            </a:extLst>
          </p:cNvPr>
          <p:cNvPicPr>
            <a:picLocks noChangeAspect="1"/>
          </p:cNvPicPr>
          <p:nvPr/>
        </p:nvPicPr>
        <p:blipFill>
          <a:blip r:embed="rId2"/>
          <a:stretch>
            <a:fillRect/>
          </a:stretch>
        </p:blipFill>
        <p:spPr>
          <a:xfrm>
            <a:off x="9919606" y="88546"/>
            <a:ext cx="2133785" cy="2017951"/>
          </a:xfrm>
          <a:prstGeom prst="rect">
            <a:avLst/>
          </a:prstGeom>
        </p:spPr>
      </p:pic>
      <p:sp>
        <p:nvSpPr>
          <p:cNvPr id="5" name="Oval 4">
            <a:extLst>
              <a:ext uri="{FF2B5EF4-FFF2-40B4-BE49-F238E27FC236}">
                <a16:creationId xmlns:a16="http://schemas.microsoft.com/office/drawing/2014/main" id="{415F25D4-B480-417A-955A-6B67AD1F508C}"/>
              </a:ext>
            </a:extLst>
          </p:cNvPr>
          <p:cNvSpPr/>
          <p:nvPr/>
        </p:nvSpPr>
        <p:spPr>
          <a:xfrm>
            <a:off x="10057581" y="1151451"/>
            <a:ext cx="2134419" cy="920275"/>
          </a:xfrm>
          <a:prstGeom prst="ellipse">
            <a:avLst/>
          </a:prstGeom>
          <a:noFill/>
          <a:ln>
            <a:solidFill>
              <a:schemeClr val="tx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9850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B8A8FA-B1A8-435A-8654-3019320CD27D}"/>
              </a:ext>
            </a:extLst>
          </p:cNvPr>
          <p:cNvSpPr>
            <a:spLocks noGrp="1"/>
          </p:cNvSpPr>
          <p:nvPr>
            <p:ph type="title"/>
          </p:nvPr>
        </p:nvSpPr>
        <p:spPr/>
        <p:txBody>
          <a:bodyPr/>
          <a:lstStyle/>
          <a:p>
            <a:r>
              <a:rPr lang="en-US" dirty="0"/>
              <a:t>Correlation between replicates</a:t>
            </a:r>
          </a:p>
        </p:txBody>
      </p:sp>
      <p:graphicFrame>
        <p:nvGraphicFramePr>
          <p:cNvPr id="5" name="Object 4">
            <a:extLst>
              <a:ext uri="{FF2B5EF4-FFF2-40B4-BE49-F238E27FC236}">
                <a16:creationId xmlns:a16="http://schemas.microsoft.com/office/drawing/2014/main" id="{DD0BE84F-95DB-44AE-8F9E-48B5FC9A66BB}"/>
              </a:ext>
            </a:extLst>
          </p:cNvPr>
          <p:cNvGraphicFramePr>
            <a:graphicFrameLocks noChangeAspect="1"/>
          </p:cNvGraphicFramePr>
          <p:nvPr>
            <p:extLst>
              <p:ext uri="{D42A27DB-BD31-4B8C-83A1-F6EECF244321}">
                <p14:modId xmlns:p14="http://schemas.microsoft.com/office/powerpoint/2010/main" val="2143062397"/>
              </p:ext>
            </p:extLst>
          </p:nvPr>
        </p:nvGraphicFramePr>
        <p:xfrm>
          <a:off x="3818560" y="1097522"/>
          <a:ext cx="5584530" cy="5637386"/>
        </p:xfrm>
        <a:graphic>
          <a:graphicData uri="http://schemas.openxmlformats.org/presentationml/2006/ole">
            <mc:AlternateContent xmlns:mc="http://schemas.openxmlformats.org/markup-compatibility/2006">
              <mc:Choice xmlns:v="urn:schemas-microsoft-com:vml" Requires="v">
                <p:oleObj spid="_x0000_s2090" name="Document" r:id="rId3" imgW="9837843" imgH="9929696" progId="Word.Document.12">
                  <p:embed/>
                </p:oleObj>
              </mc:Choice>
              <mc:Fallback>
                <p:oleObj name="Document" r:id="rId3" imgW="9837843" imgH="9929696" progId="Word.Document.12">
                  <p:embed/>
                  <p:pic>
                    <p:nvPicPr>
                      <p:cNvPr id="0" name=""/>
                      <p:cNvPicPr/>
                      <p:nvPr/>
                    </p:nvPicPr>
                    <p:blipFill>
                      <a:blip r:embed="rId4"/>
                      <a:stretch>
                        <a:fillRect/>
                      </a:stretch>
                    </p:blipFill>
                    <p:spPr>
                      <a:xfrm>
                        <a:off x="3818560" y="1097522"/>
                        <a:ext cx="5584530" cy="5637386"/>
                      </a:xfrm>
                      <a:prstGeom prst="rect">
                        <a:avLst/>
                      </a:prstGeom>
                    </p:spPr>
                  </p:pic>
                </p:oleObj>
              </mc:Fallback>
            </mc:AlternateContent>
          </a:graphicData>
        </a:graphic>
      </p:graphicFrame>
      <p:sp>
        <p:nvSpPr>
          <p:cNvPr id="6" name="Oval 5">
            <a:extLst>
              <a:ext uri="{FF2B5EF4-FFF2-40B4-BE49-F238E27FC236}">
                <a16:creationId xmlns:a16="http://schemas.microsoft.com/office/drawing/2014/main" id="{3C9DD548-4384-4BF3-872A-F98C070C968E}"/>
              </a:ext>
            </a:extLst>
          </p:cNvPr>
          <p:cNvSpPr/>
          <p:nvPr/>
        </p:nvSpPr>
        <p:spPr>
          <a:xfrm>
            <a:off x="3629358" y="3942999"/>
            <a:ext cx="6172782" cy="1249315"/>
          </a:xfrm>
          <a:prstGeom prst="ellipse">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04D97F62-00A2-4E18-BD5C-684BFBC108DE}"/>
              </a:ext>
            </a:extLst>
          </p:cNvPr>
          <p:cNvSpPr/>
          <p:nvPr/>
        </p:nvSpPr>
        <p:spPr>
          <a:xfrm>
            <a:off x="6427177" y="1503485"/>
            <a:ext cx="1618702" cy="5418199"/>
          </a:xfrm>
          <a:prstGeom prst="ellipse">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6A48854-7E79-46A1-B21C-380B061DEA53}"/>
              </a:ext>
            </a:extLst>
          </p:cNvPr>
          <p:cNvSpPr txBox="1"/>
          <p:nvPr/>
        </p:nvSpPr>
        <p:spPr>
          <a:xfrm>
            <a:off x="138209" y="3758333"/>
            <a:ext cx="3491149" cy="369332"/>
          </a:xfrm>
          <a:prstGeom prst="rect">
            <a:avLst/>
          </a:prstGeom>
          <a:noFill/>
          <a:ln>
            <a:solidFill>
              <a:schemeClr val="tx1">
                <a:lumMod val="50000"/>
              </a:schemeClr>
            </a:solidFill>
          </a:ln>
        </p:spPr>
        <p:txBody>
          <a:bodyPr wrap="none" rtlCol="0">
            <a:spAutoFit/>
          </a:bodyPr>
          <a:lstStyle/>
          <a:p>
            <a:r>
              <a:rPr lang="en-US" dirty="0"/>
              <a:t>This sample will be removed</a:t>
            </a:r>
          </a:p>
        </p:txBody>
      </p:sp>
      <p:cxnSp>
        <p:nvCxnSpPr>
          <p:cNvPr id="8" name="Straight Arrow Connector 7">
            <a:extLst>
              <a:ext uri="{FF2B5EF4-FFF2-40B4-BE49-F238E27FC236}">
                <a16:creationId xmlns:a16="http://schemas.microsoft.com/office/drawing/2014/main" id="{795BCA3D-7989-42E2-8962-8E728BB0932C}"/>
              </a:ext>
            </a:extLst>
          </p:cNvPr>
          <p:cNvCxnSpPr>
            <a:cxnSpLocks/>
          </p:cNvCxnSpPr>
          <p:nvPr/>
        </p:nvCxnSpPr>
        <p:spPr>
          <a:xfrm>
            <a:off x="3452117" y="4123539"/>
            <a:ext cx="366443" cy="2840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5300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6" name="Content Placeholder 1">
            <a:extLst>
              <a:ext uri="{FF2B5EF4-FFF2-40B4-BE49-F238E27FC236}">
                <a16:creationId xmlns:a16="http://schemas.microsoft.com/office/drawing/2014/main" id="{4271DB1E-79FA-4096-B863-D9CC860CD82E}"/>
              </a:ext>
            </a:extLst>
          </p:cNvPr>
          <p:cNvSpPr>
            <a:spLocks noGrp="1"/>
          </p:cNvSpPr>
          <p:nvPr>
            <p:ph idx="1"/>
          </p:nvPr>
        </p:nvSpPr>
        <p:spPr>
          <a:xfrm>
            <a:off x="1369057" y="1636822"/>
            <a:ext cx="9873673" cy="2852985"/>
          </a:xfrm>
        </p:spPr>
        <p:txBody>
          <a:bodyPr>
            <a:noAutofit/>
          </a:bodyPr>
          <a:lstStyle/>
          <a:p>
            <a:pPr marL="0" indent="0" algn="ctr">
              <a:buNone/>
            </a:pPr>
            <a:r>
              <a:rPr lang="en-US" sz="15000" dirty="0">
                <a:solidFill>
                  <a:schemeClr val="tx1">
                    <a:lumMod val="50000"/>
                  </a:schemeClr>
                </a:solidFill>
              </a:rPr>
              <a:t>PCA Plots</a:t>
            </a:r>
          </a:p>
        </p:txBody>
      </p:sp>
    </p:spTree>
    <p:extLst>
      <p:ext uri="{BB962C8B-B14F-4D97-AF65-F5344CB8AC3E}">
        <p14:creationId xmlns:p14="http://schemas.microsoft.com/office/powerpoint/2010/main" val="17826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D88374A0-E820-46E4-A8A9-C6079A7DBE9A}"/>
              </a:ext>
            </a:extLst>
          </p:cNvPr>
          <p:cNvGraphicFramePr>
            <a:graphicFrameLocks noGrp="1"/>
          </p:cNvGraphicFramePr>
          <p:nvPr>
            <p:ph idx="1"/>
            <p:extLst>
              <p:ext uri="{D42A27DB-BD31-4B8C-83A1-F6EECF244321}">
                <p14:modId xmlns:p14="http://schemas.microsoft.com/office/powerpoint/2010/main" val="468971651"/>
              </p:ext>
            </p:extLst>
          </p:nvPr>
        </p:nvGraphicFramePr>
        <p:xfrm>
          <a:off x="411775" y="608451"/>
          <a:ext cx="11368450" cy="6249549"/>
        </p:xfrm>
        <a:graphic>
          <a:graphicData uri="http://schemas.openxmlformats.org/drawingml/2006/table">
            <a:tbl>
              <a:tblPr>
                <a:tableStyleId>{35758FB7-9AC5-4552-8A53-C91805E547FA}</a:tableStyleId>
              </a:tblPr>
              <a:tblGrid>
                <a:gridCol w="2333920">
                  <a:extLst>
                    <a:ext uri="{9D8B030D-6E8A-4147-A177-3AD203B41FA5}">
                      <a16:colId xmlns:a16="http://schemas.microsoft.com/office/drawing/2014/main" val="3488568109"/>
                    </a:ext>
                  </a:extLst>
                </a:gridCol>
                <a:gridCol w="903453">
                  <a:extLst>
                    <a:ext uri="{9D8B030D-6E8A-4147-A177-3AD203B41FA5}">
                      <a16:colId xmlns:a16="http://schemas.microsoft.com/office/drawing/2014/main" val="4163971226"/>
                    </a:ext>
                  </a:extLst>
                </a:gridCol>
                <a:gridCol w="903453">
                  <a:extLst>
                    <a:ext uri="{9D8B030D-6E8A-4147-A177-3AD203B41FA5}">
                      <a16:colId xmlns:a16="http://schemas.microsoft.com/office/drawing/2014/main" val="21466417"/>
                    </a:ext>
                  </a:extLst>
                </a:gridCol>
                <a:gridCol w="903453">
                  <a:extLst>
                    <a:ext uri="{9D8B030D-6E8A-4147-A177-3AD203B41FA5}">
                      <a16:colId xmlns:a16="http://schemas.microsoft.com/office/drawing/2014/main" val="2696890361"/>
                    </a:ext>
                  </a:extLst>
                </a:gridCol>
                <a:gridCol w="903453">
                  <a:extLst>
                    <a:ext uri="{9D8B030D-6E8A-4147-A177-3AD203B41FA5}">
                      <a16:colId xmlns:a16="http://schemas.microsoft.com/office/drawing/2014/main" val="3125684024"/>
                    </a:ext>
                  </a:extLst>
                </a:gridCol>
                <a:gridCol w="903453">
                  <a:extLst>
                    <a:ext uri="{9D8B030D-6E8A-4147-A177-3AD203B41FA5}">
                      <a16:colId xmlns:a16="http://schemas.microsoft.com/office/drawing/2014/main" val="1566164416"/>
                    </a:ext>
                  </a:extLst>
                </a:gridCol>
                <a:gridCol w="903453">
                  <a:extLst>
                    <a:ext uri="{9D8B030D-6E8A-4147-A177-3AD203B41FA5}">
                      <a16:colId xmlns:a16="http://schemas.microsoft.com/office/drawing/2014/main" val="1452586697"/>
                    </a:ext>
                  </a:extLst>
                </a:gridCol>
                <a:gridCol w="903453">
                  <a:extLst>
                    <a:ext uri="{9D8B030D-6E8A-4147-A177-3AD203B41FA5}">
                      <a16:colId xmlns:a16="http://schemas.microsoft.com/office/drawing/2014/main" val="734926512"/>
                    </a:ext>
                  </a:extLst>
                </a:gridCol>
                <a:gridCol w="903453">
                  <a:extLst>
                    <a:ext uri="{9D8B030D-6E8A-4147-A177-3AD203B41FA5}">
                      <a16:colId xmlns:a16="http://schemas.microsoft.com/office/drawing/2014/main" val="3542136624"/>
                    </a:ext>
                  </a:extLst>
                </a:gridCol>
                <a:gridCol w="903453">
                  <a:extLst>
                    <a:ext uri="{9D8B030D-6E8A-4147-A177-3AD203B41FA5}">
                      <a16:colId xmlns:a16="http://schemas.microsoft.com/office/drawing/2014/main" val="307217377"/>
                    </a:ext>
                  </a:extLst>
                </a:gridCol>
                <a:gridCol w="903453">
                  <a:extLst>
                    <a:ext uri="{9D8B030D-6E8A-4147-A177-3AD203B41FA5}">
                      <a16:colId xmlns:a16="http://schemas.microsoft.com/office/drawing/2014/main" val="2748452216"/>
                    </a:ext>
                  </a:extLst>
                </a:gridCol>
              </a:tblGrid>
              <a:tr h="169858">
                <a:tc>
                  <a:txBody>
                    <a:bodyPr/>
                    <a:lstStyle/>
                    <a:p>
                      <a:pPr algn="l"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samples/dose</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Batch/run</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C1</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C2</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a:solidFill>
                            <a:schemeClr val="tx1">
                              <a:lumMod val="50000"/>
                            </a:schemeClr>
                          </a:solidFill>
                          <a:effectLst/>
                          <a:latin typeface="Calibri" panose="020F0502020204030204" pitchFamily="34" charset="0"/>
                          <a:cs typeface="Calibri" panose="020F0502020204030204" pitchFamily="34" charset="0"/>
                        </a:rPr>
                        <a:t>C3</a:t>
                      </a:r>
                      <a:endParaRPr lang="en-US" sz="1100" b="1" i="0" u="none" strike="noStrike">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C4</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C5</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C6</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C7</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C8</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C9</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5981" marR="5981" marT="5981" marB="0" anchor="b"/>
                </a:tc>
                <a:extLst>
                  <a:ext uri="{0D108BD9-81ED-4DB2-BD59-A6C34878D82A}">
                    <a16:rowId xmlns:a16="http://schemas.microsoft.com/office/drawing/2014/main" val="3766075461"/>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2-(2-Butoxyethoxy)ethanol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787687841"/>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2-methyl-2,4-pentanediol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579034911"/>
                  </a:ext>
                </a:extLst>
              </a:tr>
              <a:tr h="217633">
                <a:tc>
                  <a:txBody>
                    <a:bodyPr/>
                    <a:lstStyle/>
                    <a:p>
                      <a:pPr algn="l" fontAlgn="b"/>
                      <a:r>
                        <a:rPr lang="en-US" sz="1100" b="1" i="0" u="none" strike="noStrike">
                          <a:solidFill>
                            <a:schemeClr val="tx1">
                              <a:lumMod val="50000"/>
                            </a:schemeClr>
                          </a:solidFill>
                          <a:effectLst/>
                          <a:latin typeface="Calibri" panose="020F0502020204030204" pitchFamily="34" charset="0"/>
                        </a:rPr>
                        <a:t>4:2 Fluorotelomer sulfonic acid</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643262799"/>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6,2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88527133"/>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6,2 FTS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564077513"/>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6,2 methylacrylate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788568084"/>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8:2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154177561"/>
                  </a:ext>
                </a:extLst>
              </a:tr>
              <a:tr h="333865">
                <a:tc>
                  <a:txBody>
                    <a:bodyPr/>
                    <a:lstStyle/>
                    <a:p>
                      <a:pPr algn="l" fontAlgn="b"/>
                      <a:r>
                        <a:rPr lang="en-US" sz="1100" b="1" i="0" u="none" strike="noStrike">
                          <a:solidFill>
                            <a:schemeClr val="tx1">
                              <a:lumMod val="50000"/>
                            </a:schemeClr>
                          </a:solidFill>
                          <a:effectLst/>
                          <a:latin typeface="Calibri" panose="020F0502020204030204" pitchFamily="34" charset="0"/>
                        </a:rPr>
                        <a:t>AFFF1-ARCTIC 3% MIL-SPEC AFFF-Solberg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593653467"/>
                  </a:ext>
                </a:extLst>
              </a:tr>
              <a:tr h="333865">
                <a:tc>
                  <a:txBody>
                    <a:bodyPr/>
                    <a:lstStyle/>
                    <a:p>
                      <a:pPr algn="l" fontAlgn="b"/>
                      <a:r>
                        <a:rPr lang="en-US" sz="1100" b="1" i="0" u="none" strike="noStrike">
                          <a:solidFill>
                            <a:schemeClr val="tx1">
                              <a:lumMod val="50000"/>
                            </a:schemeClr>
                          </a:solidFill>
                          <a:effectLst/>
                          <a:latin typeface="Calibri" panose="020F0502020204030204" pitchFamily="34" charset="0"/>
                        </a:rPr>
                        <a:t>AFFF2-ANSULITE AFC-3MS 3% AFFF-CHEMGUARD</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713165332"/>
                  </a:ext>
                </a:extLst>
              </a:tr>
              <a:tr h="333865">
                <a:tc>
                  <a:txBody>
                    <a:bodyPr/>
                    <a:lstStyle/>
                    <a:p>
                      <a:pPr algn="l" fontAlgn="b"/>
                      <a:r>
                        <a:rPr lang="en-US" sz="1100" b="1" i="0" u="none" strike="noStrike">
                          <a:solidFill>
                            <a:schemeClr val="tx1">
                              <a:lumMod val="50000"/>
                            </a:schemeClr>
                          </a:solidFill>
                          <a:effectLst/>
                          <a:latin typeface="Calibri" panose="020F0502020204030204" pitchFamily="34" charset="0"/>
                        </a:rPr>
                        <a:t>AFFF3-AER-O-WATER 3EM-C6 AFFF-TRIDOL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769265344"/>
                  </a:ext>
                </a:extLst>
              </a:tr>
              <a:tr h="205799">
                <a:tc>
                  <a:txBody>
                    <a:bodyPr/>
                    <a:lstStyle/>
                    <a:p>
                      <a:pPr algn="l" fontAlgn="b"/>
                      <a:r>
                        <a:rPr lang="en-US" sz="1100" b="1" i="0" u="none" strike="noStrike" dirty="0">
                          <a:solidFill>
                            <a:schemeClr val="tx1">
                              <a:lumMod val="50000"/>
                            </a:schemeClr>
                          </a:solidFill>
                          <a:effectLst/>
                          <a:latin typeface="Calibri" panose="020F0502020204030204" pitchFamily="34" charset="0"/>
                        </a:rPr>
                        <a:t>AFFF4-PHOS-CHEK 3% AFFF MILSPEC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89542857"/>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AFFF5-FOMTEC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extLst>
                  <a:ext uri="{0D108BD9-81ED-4DB2-BD59-A6C34878D82A}">
                    <a16:rowId xmlns:a16="http://schemas.microsoft.com/office/drawing/2014/main" val="319272108"/>
                  </a:ext>
                </a:extLst>
              </a:tr>
              <a:tr h="333865">
                <a:tc>
                  <a:txBody>
                    <a:bodyPr/>
                    <a:lstStyle/>
                    <a:p>
                      <a:pPr algn="l" fontAlgn="b"/>
                      <a:r>
                        <a:rPr lang="en-US" sz="1100" b="1" i="0" u="none" strike="noStrike">
                          <a:solidFill>
                            <a:schemeClr val="tx1">
                              <a:lumMod val="50000"/>
                            </a:schemeClr>
                          </a:solidFill>
                          <a:effectLst/>
                          <a:latin typeface="Calibri" panose="020F0502020204030204" pitchFamily="34" charset="0"/>
                        </a:rPr>
                        <a:t>CHEMGUARD S550 PFAS mixture with 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665113378"/>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Cyclosporine 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788122398"/>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Laurylamidopropyl betaine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555912035"/>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Omeprazole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830331177"/>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25006944"/>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PFBS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5904435"/>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PFDA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1" i="0" u="none" strike="noStrike" dirty="0">
                          <a:solidFill>
                            <a:srgbClr val="FF0000"/>
                          </a:solidFill>
                          <a:effectLst/>
                          <a:latin typeface="Calibri" panose="020F0502020204030204" pitchFamily="34" charset="0"/>
                        </a:rPr>
                        <a:t>0</a:t>
                      </a:r>
                    </a:p>
                  </a:txBody>
                  <a:tcPr marL="9525" marR="9525" marT="9525" marB="0" anchor="b"/>
                </a:tc>
                <a:extLst>
                  <a:ext uri="{0D108BD9-81ED-4DB2-BD59-A6C34878D82A}">
                    <a16:rowId xmlns:a16="http://schemas.microsoft.com/office/drawing/2014/main" val="3021206358"/>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PFHpA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206835262"/>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PFHpS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635875104"/>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PFHxA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193444158"/>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PFHxSK</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30712612"/>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PFNA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244536291"/>
                  </a:ext>
                </a:extLst>
              </a:tr>
              <a:tr h="169858">
                <a:tc>
                  <a:txBody>
                    <a:bodyPr/>
                    <a:lstStyle/>
                    <a:p>
                      <a:pPr algn="l" fontAlgn="b"/>
                      <a:r>
                        <a:rPr lang="en-US" sz="1100" b="1" i="0" u="none" strike="noStrike">
                          <a:solidFill>
                            <a:schemeClr val="tx1">
                              <a:lumMod val="50000"/>
                            </a:schemeClr>
                          </a:solidFill>
                          <a:effectLst/>
                          <a:latin typeface="Calibri" panose="020F0502020204030204" pitchFamily="34" charset="0"/>
                        </a:rPr>
                        <a:t>PFOA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01408236"/>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PFOS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961192624"/>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Phenobarbital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965677893"/>
                  </a:ext>
                </a:extLst>
              </a:tr>
              <a:tr h="198481">
                <a:tc>
                  <a:txBody>
                    <a:bodyPr/>
                    <a:lstStyle/>
                    <a:p>
                      <a:pPr algn="l" fontAlgn="b"/>
                      <a:r>
                        <a:rPr lang="en-US" sz="1100" b="1" i="0" u="none" strike="noStrike" dirty="0">
                          <a:solidFill>
                            <a:schemeClr val="tx1">
                              <a:lumMod val="50000"/>
                            </a:schemeClr>
                          </a:solidFill>
                          <a:effectLst/>
                          <a:latin typeface="Calibri" panose="020F0502020204030204" pitchFamily="34" charset="0"/>
                        </a:rPr>
                        <a:t>Pooled AFFF of qualified products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153593312"/>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SOS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68813750"/>
                  </a:ext>
                </a:extLst>
              </a:tr>
              <a:tr h="169858">
                <a:tc>
                  <a:txBody>
                    <a:bodyPr/>
                    <a:lstStyle/>
                    <a:p>
                      <a:pPr algn="l" fontAlgn="b"/>
                      <a:r>
                        <a:rPr lang="en-US" sz="1100" b="1" i="0" u="none" strike="noStrike" dirty="0">
                          <a:solidFill>
                            <a:schemeClr val="tx1">
                              <a:lumMod val="50000"/>
                            </a:schemeClr>
                          </a:solidFill>
                          <a:effectLst/>
                          <a:latin typeface="Calibri" panose="020F0502020204030204" pitchFamily="34" charset="0"/>
                        </a:rPr>
                        <a:t>Wyeth-14643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1</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648394552"/>
                  </a:ext>
                </a:extLst>
              </a:tr>
            </a:tbl>
          </a:graphicData>
        </a:graphic>
      </p:graphicFrame>
      <p:sp>
        <p:nvSpPr>
          <p:cNvPr id="2" name="TextBox 1">
            <a:extLst>
              <a:ext uri="{FF2B5EF4-FFF2-40B4-BE49-F238E27FC236}">
                <a16:creationId xmlns:a16="http://schemas.microsoft.com/office/drawing/2014/main" id="{76E0150C-7914-47A6-983E-9E9EBB2FC48D}"/>
              </a:ext>
            </a:extLst>
          </p:cNvPr>
          <p:cNvSpPr txBox="1"/>
          <p:nvPr/>
        </p:nvSpPr>
        <p:spPr>
          <a:xfrm>
            <a:off x="2316598" y="102742"/>
            <a:ext cx="8023800" cy="369332"/>
          </a:xfrm>
          <a:prstGeom prst="rect">
            <a:avLst/>
          </a:prstGeom>
          <a:noFill/>
        </p:spPr>
        <p:txBody>
          <a:bodyPr wrap="none" rtlCol="0">
            <a:spAutoFit/>
          </a:bodyPr>
          <a:lstStyle/>
          <a:p>
            <a:pPr algn="ctr"/>
            <a:r>
              <a:rPr lang="en-US" dirty="0">
                <a:solidFill>
                  <a:schemeClr val="tx1">
                    <a:lumMod val="50000"/>
                  </a:schemeClr>
                </a:solidFill>
              </a:rPr>
              <a:t>3 or more replicates available for every chemical/concentration/run</a:t>
            </a:r>
          </a:p>
        </p:txBody>
      </p:sp>
    </p:spTree>
    <p:extLst>
      <p:ext uri="{BB962C8B-B14F-4D97-AF65-F5344CB8AC3E}">
        <p14:creationId xmlns:p14="http://schemas.microsoft.com/office/powerpoint/2010/main" val="3209654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B9F80ED-56E1-4DD0-A367-718F2146765B}"/>
              </a:ext>
            </a:extLst>
          </p:cNvPr>
          <p:cNvGraphicFramePr>
            <a:graphicFrameLocks noGrp="1"/>
          </p:cNvGraphicFramePr>
          <p:nvPr>
            <p:extLst>
              <p:ext uri="{D42A27DB-BD31-4B8C-83A1-F6EECF244321}">
                <p14:modId xmlns:p14="http://schemas.microsoft.com/office/powerpoint/2010/main" val="2429471024"/>
              </p:ext>
            </p:extLst>
          </p:nvPr>
        </p:nvGraphicFramePr>
        <p:xfrm>
          <a:off x="636998" y="527785"/>
          <a:ext cx="11198828" cy="6103142"/>
        </p:xfrm>
        <a:graphic>
          <a:graphicData uri="http://schemas.openxmlformats.org/drawingml/2006/table">
            <a:tbl>
              <a:tblPr>
                <a:tableStyleId>{35758FB7-9AC5-4552-8A53-C91805E547FA}</a:tableStyleId>
              </a:tblPr>
              <a:tblGrid>
                <a:gridCol w="2537716">
                  <a:extLst>
                    <a:ext uri="{9D8B030D-6E8A-4147-A177-3AD203B41FA5}">
                      <a16:colId xmlns:a16="http://schemas.microsoft.com/office/drawing/2014/main" val="3013056839"/>
                    </a:ext>
                  </a:extLst>
                </a:gridCol>
                <a:gridCol w="651355">
                  <a:extLst>
                    <a:ext uri="{9D8B030D-6E8A-4147-A177-3AD203B41FA5}">
                      <a16:colId xmlns:a16="http://schemas.microsoft.com/office/drawing/2014/main" val="2207542355"/>
                    </a:ext>
                  </a:extLst>
                </a:gridCol>
                <a:gridCol w="889973">
                  <a:extLst>
                    <a:ext uri="{9D8B030D-6E8A-4147-A177-3AD203B41FA5}">
                      <a16:colId xmlns:a16="http://schemas.microsoft.com/office/drawing/2014/main" val="3743292896"/>
                    </a:ext>
                  </a:extLst>
                </a:gridCol>
                <a:gridCol w="889973">
                  <a:extLst>
                    <a:ext uri="{9D8B030D-6E8A-4147-A177-3AD203B41FA5}">
                      <a16:colId xmlns:a16="http://schemas.microsoft.com/office/drawing/2014/main" val="3824010290"/>
                    </a:ext>
                  </a:extLst>
                </a:gridCol>
                <a:gridCol w="889973">
                  <a:extLst>
                    <a:ext uri="{9D8B030D-6E8A-4147-A177-3AD203B41FA5}">
                      <a16:colId xmlns:a16="http://schemas.microsoft.com/office/drawing/2014/main" val="372460438"/>
                    </a:ext>
                  </a:extLst>
                </a:gridCol>
                <a:gridCol w="889973">
                  <a:extLst>
                    <a:ext uri="{9D8B030D-6E8A-4147-A177-3AD203B41FA5}">
                      <a16:colId xmlns:a16="http://schemas.microsoft.com/office/drawing/2014/main" val="1306336420"/>
                    </a:ext>
                  </a:extLst>
                </a:gridCol>
                <a:gridCol w="889973">
                  <a:extLst>
                    <a:ext uri="{9D8B030D-6E8A-4147-A177-3AD203B41FA5}">
                      <a16:colId xmlns:a16="http://schemas.microsoft.com/office/drawing/2014/main" val="2171122869"/>
                    </a:ext>
                  </a:extLst>
                </a:gridCol>
                <a:gridCol w="889973">
                  <a:extLst>
                    <a:ext uri="{9D8B030D-6E8A-4147-A177-3AD203B41FA5}">
                      <a16:colId xmlns:a16="http://schemas.microsoft.com/office/drawing/2014/main" val="1359289178"/>
                    </a:ext>
                  </a:extLst>
                </a:gridCol>
                <a:gridCol w="889973">
                  <a:extLst>
                    <a:ext uri="{9D8B030D-6E8A-4147-A177-3AD203B41FA5}">
                      <a16:colId xmlns:a16="http://schemas.microsoft.com/office/drawing/2014/main" val="3918620543"/>
                    </a:ext>
                  </a:extLst>
                </a:gridCol>
                <a:gridCol w="889973">
                  <a:extLst>
                    <a:ext uri="{9D8B030D-6E8A-4147-A177-3AD203B41FA5}">
                      <a16:colId xmlns:a16="http://schemas.microsoft.com/office/drawing/2014/main" val="2482072795"/>
                    </a:ext>
                  </a:extLst>
                </a:gridCol>
                <a:gridCol w="889973">
                  <a:extLst>
                    <a:ext uri="{9D8B030D-6E8A-4147-A177-3AD203B41FA5}">
                      <a16:colId xmlns:a16="http://schemas.microsoft.com/office/drawing/2014/main" val="3726218155"/>
                    </a:ext>
                  </a:extLst>
                </a:gridCol>
              </a:tblGrid>
              <a:tr h="287904">
                <a:tc>
                  <a:txBody>
                    <a:bodyPr/>
                    <a:lstStyle/>
                    <a:p>
                      <a:pPr algn="l"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samples/dose</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Batch/run</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a:solidFill>
                            <a:schemeClr val="tx1">
                              <a:lumMod val="50000"/>
                            </a:schemeClr>
                          </a:solidFill>
                          <a:effectLst/>
                          <a:latin typeface="Calibri" panose="020F0502020204030204" pitchFamily="34" charset="0"/>
                          <a:cs typeface="Calibri" panose="020F0502020204030204" pitchFamily="34" charset="0"/>
                        </a:rPr>
                        <a:t>C1</a:t>
                      </a:r>
                      <a:endParaRPr lang="en-US" sz="1100" b="1" i="0" u="none" strike="noStrike">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C2</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C3</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C4</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C5</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C6</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C7</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C8</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tc>
                  <a:txBody>
                    <a:bodyPr/>
                    <a:lstStyle/>
                    <a:p>
                      <a:pPr algn="ctr" fontAlgn="b"/>
                      <a:r>
                        <a:rPr lang="en-US" sz="1100" b="1" u="none" strike="noStrike" dirty="0">
                          <a:solidFill>
                            <a:schemeClr val="tx1">
                              <a:lumMod val="50000"/>
                            </a:schemeClr>
                          </a:solidFill>
                          <a:effectLst/>
                          <a:latin typeface="Calibri" panose="020F0502020204030204" pitchFamily="34" charset="0"/>
                          <a:cs typeface="Calibri" panose="020F0502020204030204" pitchFamily="34" charset="0"/>
                        </a:rPr>
                        <a:t>C9</a:t>
                      </a:r>
                      <a:endParaRPr lang="en-US" sz="1100" b="1" i="0" u="none" strike="noStrike" dirty="0">
                        <a:solidFill>
                          <a:schemeClr val="tx1">
                            <a:lumMod val="50000"/>
                          </a:schemeClr>
                        </a:solidFill>
                        <a:effectLst/>
                        <a:latin typeface="Calibri" panose="020F0502020204030204" pitchFamily="34" charset="0"/>
                        <a:cs typeface="Calibri" panose="020F0502020204030204" pitchFamily="34" charset="0"/>
                      </a:endParaRPr>
                    </a:p>
                  </a:txBody>
                  <a:tcPr marL="6310" marR="6310" marT="6310" marB="0" anchor="b"/>
                </a:tc>
                <a:extLst>
                  <a:ext uri="{0D108BD9-81ED-4DB2-BD59-A6C34878D82A}">
                    <a16:rowId xmlns:a16="http://schemas.microsoft.com/office/drawing/2014/main" val="3778343990"/>
                  </a:ext>
                </a:extLst>
              </a:tr>
              <a:tr h="287904">
                <a:tc>
                  <a:txBody>
                    <a:bodyPr/>
                    <a:lstStyle/>
                    <a:p>
                      <a:pPr algn="l" fontAlgn="b"/>
                      <a:r>
                        <a:rPr lang="en-US" sz="1100" b="1" i="0" u="none" strike="noStrike" dirty="0">
                          <a:solidFill>
                            <a:schemeClr val="tx1">
                              <a:lumMod val="50000"/>
                            </a:schemeClr>
                          </a:solidFill>
                          <a:effectLst/>
                          <a:latin typeface="Calibri" panose="020F0502020204030204" pitchFamily="34" charset="0"/>
                        </a:rPr>
                        <a:t>2-(2-Butoxyethoxy)ethanol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733009179"/>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2-methyl-2,4-pentanediol</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579949553"/>
                  </a:ext>
                </a:extLst>
              </a:tr>
              <a:tr h="157624">
                <a:tc>
                  <a:txBody>
                    <a:bodyPr/>
                    <a:lstStyle/>
                    <a:p>
                      <a:pPr algn="l" fontAlgn="b"/>
                      <a:r>
                        <a:rPr lang="en-US" sz="1100" b="1" i="0" u="none" strike="noStrike" dirty="0">
                          <a:solidFill>
                            <a:schemeClr val="tx1">
                              <a:lumMod val="50000"/>
                            </a:schemeClr>
                          </a:solidFill>
                          <a:effectLst/>
                          <a:latin typeface="Calibri" panose="020F0502020204030204" pitchFamily="34" charset="0"/>
                        </a:rPr>
                        <a:t>4:2 Fluorotelomer sulfonic acid</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374354300"/>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6,2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462844563"/>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6,2 FTS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983980768"/>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6,2 methylacrylate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10943976"/>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8:2 FTOH</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654386449"/>
                  </a:ext>
                </a:extLst>
              </a:tr>
              <a:tr h="155377">
                <a:tc>
                  <a:txBody>
                    <a:bodyPr/>
                    <a:lstStyle/>
                    <a:p>
                      <a:pPr algn="l" fontAlgn="b"/>
                      <a:r>
                        <a:rPr lang="en-US" sz="1100" b="1" i="0" u="none" strike="noStrike">
                          <a:solidFill>
                            <a:schemeClr val="tx1">
                              <a:lumMod val="50000"/>
                            </a:schemeClr>
                          </a:solidFill>
                          <a:effectLst/>
                          <a:latin typeface="Calibri" panose="020F0502020204030204" pitchFamily="34" charset="0"/>
                        </a:rPr>
                        <a:t>AFFF1-ARCTIC 3% MIL-SPEC AFFF-Solberg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53003573"/>
                  </a:ext>
                </a:extLst>
              </a:tr>
              <a:tr h="328465">
                <a:tc>
                  <a:txBody>
                    <a:bodyPr/>
                    <a:lstStyle/>
                    <a:p>
                      <a:pPr algn="l" fontAlgn="b"/>
                      <a:r>
                        <a:rPr lang="en-US" sz="1100" b="1" i="0" u="none" strike="noStrike">
                          <a:solidFill>
                            <a:schemeClr val="tx1">
                              <a:lumMod val="50000"/>
                            </a:schemeClr>
                          </a:solidFill>
                          <a:effectLst/>
                          <a:latin typeface="Calibri" panose="020F0502020204030204" pitchFamily="34" charset="0"/>
                        </a:rPr>
                        <a:t>AFFF2-ANSULITE AFC-3MS 3% AFFF-CHEMGUARD</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976352049"/>
                  </a:ext>
                </a:extLst>
              </a:tr>
              <a:tr h="328465">
                <a:tc>
                  <a:txBody>
                    <a:bodyPr/>
                    <a:lstStyle/>
                    <a:p>
                      <a:pPr algn="l" fontAlgn="b"/>
                      <a:r>
                        <a:rPr lang="en-US" sz="1100" b="1" i="0" u="none" strike="noStrike" dirty="0">
                          <a:solidFill>
                            <a:schemeClr val="tx1">
                              <a:lumMod val="50000"/>
                            </a:schemeClr>
                          </a:solidFill>
                          <a:effectLst/>
                          <a:latin typeface="Calibri" panose="020F0502020204030204" pitchFamily="34" charset="0"/>
                        </a:rPr>
                        <a:t>AFFF3-AER-O-WATER 3EM-C6 AFFF-TRIDOL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677518453"/>
                  </a:ext>
                </a:extLst>
              </a:tr>
              <a:tr h="219289">
                <a:tc>
                  <a:txBody>
                    <a:bodyPr/>
                    <a:lstStyle/>
                    <a:p>
                      <a:pPr algn="l" fontAlgn="b"/>
                      <a:r>
                        <a:rPr lang="en-US" sz="1100" b="1" i="0" u="none" strike="noStrike">
                          <a:solidFill>
                            <a:schemeClr val="tx1">
                              <a:lumMod val="50000"/>
                            </a:schemeClr>
                          </a:solidFill>
                          <a:effectLst/>
                          <a:latin typeface="Calibri" panose="020F0502020204030204" pitchFamily="34" charset="0"/>
                        </a:rPr>
                        <a:t>AFFF4-PHOS-CHEK 3% AFFF MILSPEC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456472458"/>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AFFF5-FOMTEC</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455223477"/>
                  </a:ext>
                </a:extLst>
              </a:tr>
              <a:tr h="151661">
                <a:tc>
                  <a:txBody>
                    <a:bodyPr/>
                    <a:lstStyle/>
                    <a:p>
                      <a:pPr algn="l" fontAlgn="b"/>
                      <a:r>
                        <a:rPr lang="en-US" sz="1100" b="1" i="0" u="none" strike="noStrike">
                          <a:solidFill>
                            <a:schemeClr val="tx1">
                              <a:lumMod val="50000"/>
                            </a:schemeClr>
                          </a:solidFill>
                          <a:effectLst/>
                          <a:latin typeface="Calibri" panose="020F0502020204030204" pitchFamily="34" charset="0"/>
                        </a:rPr>
                        <a:t>CHEMGUARD S550 PFAS mixture with 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231805057"/>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Cyclosporine 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990484386"/>
                  </a:ext>
                </a:extLst>
              </a:tr>
              <a:tr h="169948">
                <a:tc>
                  <a:txBody>
                    <a:bodyPr/>
                    <a:lstStyle/>
                    <a:p>
                      <a:pPr algn="l" fontAlgn="b"/>
                      <a:r>
                        <a:rPr lang="en-US" sz="1100" b="1" i="0" u="none" strike="noStrike" dirty="0">
                          <a:solidFill>
                            <a:schemeClr val="tx1">
                              <a:lumMod val="50000"/>
                            </a:schemeClr>
                          </a:solidFill>
                          <a:effectLst/>
                          <a:latin typeface="Calibri" panose="020F0502020204030204" pitchFamily="34" charset="0"/>
                        </a:rPr>
                        <a:t>Laurylamidopropyl betaine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559334477"/>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Omeprazole</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07219240"/>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PEG</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154824743"/>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PFBS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021998018"/>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PFDA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691625636"/>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PFHpA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2910431334"/>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PFHpS (C7)</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1" i="0" u="none" strike="noStrike" dirty="0">
                          <a:solidFill>
                            <a:srgbClr val="FF0000"/>
                          </a:solidFill>
                          <a:effectLst/>
                          <a:latin typeface="Calibri" panose="020F0502020204030204" pitchFamily="34" charset="0"/>
                        </a:rPr>
                        <a:t>0</a:t>
                      </a:r>
                    </a:p>
                  </a:txBody>
                  <a:tcPr marL="9525" marR="9525" marT="9525" marB="0" anchor="b"/>
                </a:tc>
                <a:extLst>
                  <a:ext uri="{0D108BD9-81ED-4DB2-BD59-A6C34878D82A}">
                    <a16:rowId xmlns:a16="http://schemas.microsoft.com/office/drawing/2014/main" val="2318712096"/>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PFHxA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6140248"/>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PFHxSK</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073321294"/>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PFNA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68054888"/>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PFOA</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395966111"/>
                  </a:ext>
                </a:extLst>
              </a:tr>
              <a:tr h="168769">
                <a:tc>
                  <a:txBody>
                    <a:bodyPr/>
                    <a:lstStyle/>
                    <a:p>
                      <a:pPr algn="l" fontAlgn="b"/>
                      <a:r>
                        <a:rPr lang="en-US" sz="1100" b="1" i="0" u="none" strike="noStrike">
                          <a:solidFill>
                            <a:schemeClr val="tx1">
                              <a:lumMod val="50000"/>
                            </a:schemeClr>
                          </a:solidFill>
                          <a:effectLst/>
                          <a:latin typeface="Calibri" panose="020F0502020204030204" pitchFamily="34" charset="0"/>
                        </a:rPr>
                        <a:t>PFOS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950694212"/>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Phenobarbital</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3001996632"/>
                  </a:ext>
                </a:extLst>
              </a:tr>
              <a:tr h="205650">
                <a:tc>
                  <a:txBody>
                    <a:bodyPr/>
                    <a:lstStyle/>
                    <a:p>
                      <a:pPr algn="l" fontAlgn="b"/>
                      <a:r>
                        <a:rPr lang="en-US" sz="1100" b="1" i="0" u="none" strike="noStrike" dirty="0">
                          <a:solidFill>
                            <a:schemeClr val="tx1">
                              <a:lumMod val="50000"/>
                            </a:schemeClr>
                          </a:solidFill>
                          <a:effectLst/>
                          <a:latin typeface="Calibri" panose="020F0502020204030204" pitchFamily="34" charset="0"/>
                        </a:rPr>
                        <a:t>Pooled AFFF of qualified products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436026555"/>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SOS</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937897366"/>
                  </a:ext>
                </a:extLst>
              </a:tr>
              <a:tr h="168769">
                <a:tc>
                  <a:txBody>
                    <a:bodyPr/>
                    <a:lstStyle/>
                    <a:p>
                      <a:pPr algn="l" fontAlgn="b"/>
                      <a:r>
                        <a:rPr lang="en-US" sz="1100" b="1" i="0" u="none" strike="noStrike" dirty="0">
                          <a:solidFill>
                            <a:schemeClr val="tx1">
                              <a:lumMod val="50000"/>
                            </a:schemeClr>
                          </a:solidFill>
                          <a:effectLst/>
                          <a:latin typeface="Calibri" panose="020F0502020204030204" pitchFamily="34" charset="0"/>
                        </a:rPr>
                        <a:t>Wyeth-14643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2</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3</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tc>
                  <a:txBody>
                    <a:bodyPr/>
                    <a:lstStyle/>
                    <a:p>
                      <a:pPr algn="ctr" fontAlgn="b"/>
                      <a:r>
                        <a:rPr lang="en-US" sz="1100" b="0" i="0" u="none" strike="noStrike" dirty="0">
                          <a:solidFill>
                            <a:schemeClr val="tx1">
                              <a:lumMod val="50000"/>
                            </a:schemeClr>
                          </a:solidFill>
                          <a:effectLst/>
                          <a:latin typeface="Calibri" panose="020F0502020204030204" pitchFamily="34" charset="0"/>
                        </a:rPr>
                        <a:t>4</a:t>
                      </a:r>
                    </a:p>
                  </a:txBody>
                  <a:tcPr marL="9525" marR="9525" marT="9525" marB="0" anchor="b"/>
                </a:tc>
                <a:extLst>
                  <a:ext uri="{0D108BD9-81ED-4DB2-BD59-A6C34878D82A}">
                    <a16:rowId xmlns:a16="http://schemas.microsoft.com/office/drawing/2014/main" val="1488819003"/>
                  </a:ext>
                </a:extLst>
              </a:tr>
            </a:tbl>
          </a:graphicData>
        </a:graphic>
      </p:graphicFrame>
      <p:sp>
        <p:nvSpPr>
          <p:cNvPr id="3" name="TextBox 2">
            <a:extLst>
              <a:ext uri="{FF2B5EF4-FFF2-40B4-BE49-F238E27FC236}">
                <a16:creationId xmlns:a16="http://schemas.microsoft.com/office/drawing/2014/main" id="{2F691DAA-4081-41C4-B99B-43BCE144B0FA}"/>
              </a:ext>
            </a:extLst>
          </p:cNvPr>
          <p:cNvSpPr txBox="1"/>
          <p:nvPr/>
        </p:nvSpPr>
        <p:spPr>
          <a:xfrm>
            <a:off x="2224513" y="42407"/>
            <a:ext cx="8023800" cy="369332"/>
          </a:xfrm>
          <a:prstGeom prst="rect">
            <a:avLst/>
          </a:prstGeom>
          <a:noFill/>
        </p:spPr>
        <p:txBody>
          <a:bodyPr wrap="none" rtlCol="0">
            <a:spAutoFit/>
          </a:bodyPr>
          <a:lstStyle/>
          <a:p>
            <a:pPr algn="ctr"/>
            <a:r>
              <a:rPr lang="en-US" dirty="0">
                <a:solidFill>
                  <a:schemeClr val="tx1">
                    <a:lumMod val="50000"/>
                  </a:schemeClr>
                </a:solidFill>
              </a:rPr>
              <a:t>3 or more replicates available for every chemical/concentration/run</a:t>
            </a:r>
          </a:p>
        </p:txBody>
      </p:sp>
    </p:spTree>
    <p:extLst>
      <p:ext uri="{BB962C8B-B14F-4D97-AF65-F5344CB8AC3E}">
        <p14:creationId xmlns:p14="http://schemas.microsoft.com/office/powerpoint/2010/main" val="1751020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9710710-5732-4E46-A5EF-29E1C374BE57}"/>
              </a:ext>
            </a:extLst>
          </p:cNvPr>
          <p:cNvPicPr>
            <a:picLocks noGrp="1" noChangeAspect="1"/>
          </p:cNvPicPr>
          <p:nvPr>
            <p:ph idx="1"/>
          </p:nvPr>
        </p:nvPicPr>
        <p:blipFill>
          <a:blip r:embed="rId2"/>
          <a:stretch>
            <a:fillRect/>
          </a:stretch>
        </p:blipFill>
        <p:spPr>
          <a:xfrm>
            <a:off x="5272949" y="526073"/>
            <a:ext cx="5763323" cy="5805854"/>
          </a:xfrm>
          <a:prstGeom prst="rect">
            <a:avLst/>
          </a:prstGeom>
        </p:spPr>
      </p:pic>
      <p:sp>
        <p:nvSpPr>
          <p:cNvPr id="3" name="Title 2">
            <a:extLst>
              <a:ext uri="{FF2B5EF4-FFF2-40B4-BE49-F238E27FC236}">
                <a16:creationId xmlns:a16="http://schemas.microsoft.com/office/drawing/2014/main" id="{F2C0AB40-E4C3-4D82-A91F-74BCF6B97C20}"/>
              </a:ext>
            </a:extLst>
          </p:cNvPr>
          <p:cNvSpPr>
            <a:spLocks noGrp="1"/>
          </p:cNvSpPr>
          <p:nvPr>
            <p:ph type="title"/>
          </p:nvPr>
        </p:nvSpPr>
        <p:spPr>
          <a:xfrm>
            <a:off x="914399" y="279961"/>
            <a:ext cx="3956539" cy="817561"/>
          </a:xfrm>
        </p:spPr>
        <p:txBody>
          <a:bodyPr>
            <a:normAutofit fontScale="90000"/>
          </a:bodyPr>
          <a:lstStyle/>
          <a:p>
            <a:r>
              <a:rPr lang="en-US" dirty="0"/>
              <a:t>Correlation between replicates</a:t>
            </a:r>
          </a:p>
        </p:txBody>
      </p:sp>
      <p:sp>
        <p:nvSpPr>
          <p:cNvPr id="5" name="Oval 4">
            <a:extLst>
              <a:ext uri="{FF2B5EF4-FFF2-40B4-BE49-F238E27FC236}">
                <a16:creationId xmlns:a16="http://schemas.microsoft.com/office/drawing/2014/main" id="{4EE86B29-CCDB-44A8-AB79-5DB6A153CD1A}"/>
              </a:ext>
            </a:extLst>
          </p:cNvPr>
          <p:cNvSpPr/>
          <p:nvPr/>
        </p:nvSpPr>
        <p:spPr>
          <a:xfrm>
            <a:off x="5272949" y="2332863"/>
            <a:ext cx="5884489" cy="1292469"/>
          </a:xfrm>
          <a:prstGeom prst="ellipse">
            <a:avLst/>
          </a:prstGeom>
          <a:noFill/>
          <a:ln w="28575">
            <a:solidFill>
              <a:srgbClr val="FFCC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759CA18-0E1B-41E3-AC35-09D225B92FED}"/>
              </a:ext>
            </a:extLst>
          </p:cNvPr>
          <p:cNvSpPr txBox="1"/>
          <p:nvPr/>
        </p:nvSpPr>
        <p:spPr>
          <a:xfrm>
            <a:off x="338637" y="2738776"/>
            <a:ext cx="4718732" cy="1477328"/>
          </a:xfrm>
          <a:prstGeom prst="rect">
            <a:avLst/>
          </a:prstGeom>
          <a:noFill/>
          <a:ln>
            <a:solidFill>
              <a:schemeClr val="tx1"/>
            </a:solidFill>
          </a:ln>
        </p:spPr>
        <p:txBody>
          <a:bodyPr wrap="square" rtlCol="0">
            <a:spAutoFit/>
          </a:bodyPr>
          <a:lstStyle/>
          <a:p>
            <a:pPr marL="285750" indent="-285750">
              <a:buFont typeface="Arial" panose="020B0604020202020204" pitchFamily="34" charset="0"/>
              <a:buChar char="•"/>
            </a:pPr>
            <a:r>
              <a:rPr lang="en-US" b="1" dirty="0">
                <a:solidFill>
                  <a:schemeClr val="tx1">
                    <a:lumMod val="50000"/>
                  </a:schemeClr>
                </a:solidFill>
              </a:rPr>
              <a:t>NOT</a:t>
            </a:r>
            <a:r>
              <a:rPr lang="en-US" dirty="0">
                <a:solidFill>
                  <a:schemeClr val="tx1">
                    <a:lumMod val="50000"/>
                  </a:schemeClr>
                </a:solidFill>
              </a:rPr>
              <a:t> removed currently as an “outlier”</a:t>
            </a:r>
          </a:p>
          <a:p>
            <a:pPr marL="285750" indent="-285750">
              <a:buFont typeface="Arial" panose="020B0604020202020204" pitchFamily="34" charset="0"/>
              <a:buChar char="•"/>
            </a:pPr>
            <a:endParaRPr lang="en-US" dirty="0">
              <a:solidFill>
                <a:schemeClr val="tx1">
                  <a:lumMod val="50000"/>
                </a:schemeClr>
              </a:solidFill>
            </a:endParaRPr>
          </a:p>
          <a:p>
            <a:pPr marL="285750" indent="-285750">
              <a:buFont typeface="Arial" panose="020B0604020202020204" pitchFamily="34" charset="0"/>
              <a:buChar char="•"/>
            </a:pPr>
            <a:r>
              <a:rPr lang="en-US" dirty="0">
                <a:solidFill>
                  <a:schemeClr val="tx1">
                    <a:lumMod val="50000"/>
                  </a:schemeClr>
                </a:solidFill>
              </a:rPr>
              <a:t>Distribution of expression signal is different from other samples</a:t>
            </a:r>
          </a:p>
        </p:txBody>
      </p:sp>
      <p:cxnSp>
        <p:nvCxnSpPr>
          <p:cNvPr id="8" name="Straight Arrow Connector 7">
            <a:extLst>
              <a:ext uri="{FF2B5EF4-FFF2-40B4-BE49-F238E27FC236}">
                <a16:creationId xmlns:a16="http://schemas.microsoft.com/office/drawing/2014/main" id="{8A1DB188-84F1-4797-8D63-A614365694F6}"/>
              </a:ext>
            </a:extLst>
          </p:cNvPr>
          <p:cNvCxnSpPr>
            <a:cxnSpLocks/>
          </p:cNvCxnSpPr>
          <p:nvPr/>
        </p:nvCxnSpPr>
        <p:spPr>
          <a:xfrm flipV="1">
            <a:off x="5057369" y="2839915"/>
            <a:ext cx="332316" cy="1391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8427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3463FD-F77C-4993-A77B-C39746A56AAC}"/>
              </a:ext>
            </a:extLst>
          </p:cNvPr>
          <p:cNvSpPr>
            <a:spLocks noGrp="1"/>
          </p:cNvSpPr>
          <p:nvPr>
            <p:ph idx="1"/>
          </p:nvPr>
        </p:nvSpPr>
        <p:spPr/>
        <p:txBody>
          <a:bodyPr/>
          <a:lstStyle/>
          <a:p>
            <a:pPr marL="0" indent="0">
              <a:buNone/>
            </a:pPr>
            <a:r>
              <a:rPr lang="en-US" sz="2800" dirty="0">
                <a:solidFill>
                  <a:schemeClr val="tx1">
                    <a:lumMod val="50000"/>
                  </a:schemeClr>
                </a:solidFill>
              </a:rPr>
              <a:t>Discussion items:</a:t>
            </a:r>
          </a:p>
          <a:p>
            <a:pPr>
              <a:buFont typeface="+mj-lt"/>
              <a:buAutoNum type="arabicPeriod"/>
            </a:pPr>
            <a:r>
              <a:rPr lang="en-US" sz="1800" dirty="0">
                <a:solidFill>
                  <a:schemeClr val="tx1">
                    <a:lumMod val="50000"/>
                  </a:schemeClr>
                </a:solidFill>
              </a:rPr>
              <a:t>There are 4 samples in each run per chemical/concentration. Are they technical replicates? </a:t>
            </a:r>
          </a:p>
          <a:p>
            <a:pPr lvl="1"/>
            <a:r>
              <a:rPr lang="en-US" sz="1800" dirty="0">
                <a:solidFill>
                  <a:schemeClr val="tx1">
                    <a:lumMod val="50000"/>
                  </a:schemeClr>
                </a:solidFill>
              </a:rPr>
              <a:t>Do we expect them to correlate very highly (0.98-0.99)? Anything lower could be a technical artifact?</a:t>
            </a:r>
          </a:p>
          <a:p>
            <a:pPr>
              <a:buFont typeface="+mj-lt"/>
              <a:buAutoNum type="arabicPeriod"/>
            </a:pPr>
            <a:r>
              <a:rPr lang="en-US" sz="1800" dirty="0">
                <a:solidFill>
                  <a:schemeClr val="tx1">
                    <a:lumMod val="50000"/>
                  </a:schemeClr>
                </a:solidFill>
              </a:rPr>
              <a:t>Would you like to evaluate the response in a few “positive control” genes and then decide if we want to do further outlier removal for some chemicals? </a:t>
            </a:r>
          </a:p>
          <a:p>
            <a:endParaRPr lang="en-US" dirty="0"/>
          </a:p>
        </p:txBody>
      </p:sp>
      <p:sp>
        <p:nvSpPr>
          <p:cNvPr id="3" name="Title 2">
            <a:extLst>
              <a:ext uri="{FF2B5EF4-FFF2-40B4-BE49-F238E27FC236}">
                <a16:creationId xmlns:a16="http://schemas.microsoft.com/office/drawing/2014/main" id="{EBD5E0E9-16CD-45E3-98B4-99C1CF2B3425}"/>
              </a:ext>
            </a:extLst>
          </p:cNvPr>
          <p:cNvSpPr>
            <a:spLocks noGrp="1"/>
          </p:cNvSpPr>
          <p:nvPr>
            <p:ph type="title"/>
          </p:nvPr>
        </p:nvSpPr>
        <p:spPr/>
        <p:txBody>
          <a:bodyPr>
            <a:normAutofit/>
          </a:bodyPr>
          <a:lstStyle/>
          <a:p>
            <a:r>
              <a:rPr lang="en-US" dirty="0"/>
              <a:t>Outlier Detection</a:t>
            </a:r>
          </a:p>
        </p:txBody>
      </p:sp>
    </p:spTree>
    <p:extLst>
      <p:ext uri="{BB962C8B-B14F-4D97-AF65-F5344CB8AC3E}">
        <p14:creationId xmlns:p14="http://schemas.microsoft.com/office/powerpoint/2010/main" val="589359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376217" y="653472"/>
            <a:ext cx="9873673" cy="5069234"/>
          </a:xfrm>
        </p:spPr>
        <p:txBody>
          <a:bodyPr>
            <a:noAutofit/>
          </a:bodyPr>
          <a:lstStyle/>
          <a:p>
            <a:pPr marL="0" indent="0" algn="ctr">
              <a:buNone/>
            </a:pPr>
            <a:r>
              <a:rPr lang="en-US" sz="8800" dirty="0">
                <a:solidFill>
                  <a:schemeClr val="tx1">
                    <a:lumMod val="50000"/>
                  </a:schemeClr>
                </a:solidFill>
              </a:rPr>
              <a:t>Updating </a:t>
            </a:r>
            <a:r>
              <a:rPr lang="en-US" sz="8800" dirty="0" err="1">
                <a:solidFill>
                  <a:schemeClr val="tx1">
                    <a:lumMod val="50000"/>
                  </a:schemeClr>
                </a:solidFill>
              </a:rPr>
              <a:t>BMDExpress</a:t>
            </a:r>
            <a:r>
              <a:rPr lang="en-US" sz="8800" dirty="0">
                <a:solidFill>
                  <a:schemeClr val="tx1">
                    <a:lumMod val="50000"/>
                  </a:schemeClr>
                </a:solidFill>
              </a:rPr>
              <a:t> Annotations</a:t>
            </a:r>
          </a:p>
        </p:txBody>
      </p:sp>
    </p:spTree>
    <p:extLst>
      <p:ext uri="{BB962C8B-B14F-4D97-AF65-F5344CB8AC3E}">
        <p14:creationId xmlns:p14="http://schemas.microsoft.com/office/powerpoint/2010/main" val="387541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DD58C9-29B1-4DFA-A98B-92AC80BEEABA}"/>
              </a:ext>
            </a:extLst>
          </p:cNvPr>
          <p:cNvSpPr>
            <a:spLocks noGrp="1"/>
          </p:cNvSpPr>
          <p:nvPr>
            <p:ph idx="1"/>
          </p:nvPr>
        </p:nvSpPr>
        <p:spPr/>
        <p:txBody>
          <a:bodyPr>
            <a:normAutofit/>
          </a:bodyPr>
          <a:lstStyle/>
          <a:p>
            <a:pPr marL="0" indent="0">
              <a:buNone/>
            </a:pPr>
            <a:r>
              <a:rPr lang="en-US" sz="2400" dirty="0">
                <a:solidFill>
                  <a:schemeClr val="tx1">
                    <a:lumMod val="50000"/>
                  </a:schemeClr>
                </a:solidFill>
              </a:rPr>
              <a:t>Human S1500++ support was added to </a:t>
            </a:r>
            <a:r>
              <a:rPr lang="en-US" sz="2400" dirty="0" err="1">
                <a:solidFill>
                  <a:schemeClr val="tx1">
                    <a:lumMod val="50000"/>
                  </a:schemeClr>
                </a:solidFill>
              </a:rPr>
              <a:t>BMDExpress</a:t>
            </a:r>
            <a:r>
              <a:rPr lang="en-US" sz="2400" dirty="0">
                <a:solidFill>
                  <a:schemeClr val="tx1">
                    <a:lumMod val="50000"/>
                  </a:schemeClr>
                </a:solidFill>
              </a:rPr>
              <a:t> for the tgmx17 study. </a:t>
            </a:r>
          </a:p>
          <a:p>
            <a:pPr lvl="1"/>
            <a:r>
              <a:rPr lang="en-US" sz="2400" dirty="0">
                <a:solidFill>
                  <a:schemeClr val="tx1">
                    <a:lumMod val="50000"/>
                  </a:schemeClr>
                </a:solidFill>
              </a:rPr>
              <a:t>Annotation ID: "S1500_Plus_Plus_Human"</a:t>
            </a:r>
          </a:p>
          <a:p>
            <a:pPr lvl="1"/>
            <a:r>
              <a:rPr lang="en-US" sz="2400" dirty="0">
                <a:solidFill>
                  <a:schemeClr val="tx1">
                    <a:lumMod val="50000"/>
                  </a:schemeClr>
                </a:solidFill>
              </a:rPr>
              <a:t>Annotation Name: "</a:t>
            </a:r>
            <a:r>
              <a:rPr lang="en-US" sz="2400" dirty="0" err="1">
                <a:solidFill>
                  <a:schemeClr val="tx1">
                    <a:lumMod val="50000"/>
                  </a:schemeClr>
                </a:solidFill>
              </a:rPr>
              <a:t>BioSpyder</a:t>
            </a:r>
            <a:r>
              <a:rPr lang="en-US" sz="2400" dirty="0">
                <a:solidFill>
                  <a:schemeClr val="tx1">
                    <a:lumMod val="50000"/>
                  </a:schemeClr>
                </a:solidFill>
              </a:rPr>
              <a:t> S1500_Plus_Plus_Human_2.0 191113"</a:t>
            </a:r>
          </a:p>
        </p:txBody>
      </p:sp>
      <p:sp>
        <p:nvSpPr>
          <p:cNvPr id="3" name="Title 2">
            <a:extLst>
              <a:ext uri="{FF2B5EF4-FFF2-40B4-BE49-F238E27FC236}">
                <a16:creationId xmlns:a16="http://schemas.microsoft.com/office/drawing/2014/main" id="{50FE82BB-E094-4EF5-AD65-87E4E2A90A82}"/>
              </a:ext>
            </a:extLst>
          </p:cNvPr>
          <p:cNvSpPr>
            <a:spLocks noGrp="1"/>
          </p:cNvSpPr>
          <p:nvPr>
            <p:ph type="title"/>
          </p:nvPr>
        </p:nvSpPr>
        <p:spPr/>
        <p:txBody>
          <a:bodyPr/>
          <a:lstStyle/>
          <a:p>
            <a:r>
              <a:rPr lang="en-US" dirty="0"/>
              <a:t>Human S1500++ version 2.0</a:t>
            </a:r>
          </a:p>
        </p:txBody>
      </p:sp>
    </p:spTree>
    <p:extLst>
      <p:ext uri="{BB962C8B-B14F-4D97-AF65-F5344CB8AC3E}">
        <p14:creationId xmlns:p14="http://schemas.microsoft.com/office/powerpoint/2010/main" val="4048180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2828C8BF-7D7E-409B-96FE-33B7A8605B14}"/>
              </a:ext>
            </a:extLst>
          </p:cNvPr>
          <p:cNvSpPr txBox="1">
            <a:spLocks/>
          </p:cNvSpPr>
          <p:nvPr/>
        </p:nvSpPr>
        <p:spPr>
          <a:xfrm>
            <a:off x="1524000" y="1447800"/>
            <a:ext cx="9144000" cy="4386931"/>
          </a:xfrm>
          <a:prstGeom prst="rect">
            <a:avLst/>
          </a:prstGeom>
        </p:spPr>
        <p:txBody>
          <a:bodyPr vert="horz" lIns="0" tIns="0" rIns="0" bIns="0" rtlCol="0">
            <a:normAutofit/>
          </a:bodyPr>
          <a:lstStyle>
            <a:lvl1pPr marL="342900" indent="-342900" algn="l" defTabSz="1219170" rtl="0" eaLnBrk="1" latinLnBrk="0" hangingPunct="1">
              <a:lnSpc>
                <a:spcPct val="120000"/>
              </a:lnSpc>
              <a:spcBef>
                <a:spcPts val="1200"/>
              </a:spcBef>
              <a:buClr>
                <a:schemeClr val="accent1"/>
              </a:buClr>
              <a:buFont typeface="Arial" panose="020B0604020202020204" pitchFamily="34" charset="0"/>
              <a:buChar char="•"/>
              <a:defRPr sz="1600" kern="800" spc="-13"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indent="0">
              <a:buNone/>
            </a:pPr>
            <a:r>
              <a:rPr lang="en-US" dirty="0">
                <a:solidFill>
                  <a:schemeClr val="tx1">
                    <a:lumMod val="50000"/>
                  </a:schemeClr>
                </a:solidFill>
              </a:rPr>
              <a:t>Please open </a:t>
            </a:r>
            <a:r>
              <a:rPr lang="en-US" dirty="0" err="1">
                <a:solidFill>
                  <a:schemeClr val="tx1">
                    <a:lumMod val="50000"/>
                  </a:schemeClr>
                </a:solidFill>
              </a:rPr>
              <a:t>BMDExpress</a:t>
            </a:r>
            <a:r>
              <a:rPr lang="en-US" dirty="0">
                <a:solidFill>
                  <a:schemeClr val="tx1">
                    <a:lumMod val="50000"/>
                  </a:schemeClr>
                </a:solidFill>
              </a:rPr>
              <a:t> and update locally as follows: </a:t>
            </a:r>
          </a:p>
          <a:p>
            <a:pPr lvl="1"/>
            <a:r>
              <a:rPr lang="en-US" dirty="0">
                <a:solidFill>
                  <a:schemeClr val="tx1">
                    <a:lumMod val="50000"/>
                  </a:schemeClr>
                </a:solidFill>
              </a:rPr>
              <a:t>Click "File“</a:t>
            </a:r>
          </a:p>
          <a:p>
            <a:pPr lvl="1"/>
            <a:r>
              <a:rPr lang="en-US" dirty="0">
                <a:solidFill>
                  <a:schemeClr val="tx1">
                    <a:lumMod val="50000"/>
                  </a:schemeClr>
                </a:solidFill>
              </a:rPr>
              <a:t>Click "Update Annotations" </a:t>
            </a:r>
          </a:p>
          <a:p>
            <a:pPr lvl="1"/>
            <a:r>
              <a:rPr lang="en-US" dirty="0">
                <a:solidFill>
                  <a:schemeClr val="tx1">
                    <a:lumMod val="50000"/>
                  </a:schemeClr>
                </a:solidFill>
              </a:rPr>
              <a:t>Sort by "Last Update Date“</a:t>
            </a:r>
          </a:p>
          <a:p>
            <a:pPr lvl="1"/>
            <a:r>
              <a:rPr lang="en-US" dirty="0">
                <a:solidFill>
                  <a:schemeClr val="tx1">
                    <a:lumMod val="50000"/>
                  </a:schemeClr>
                </a:solidFill>
              </a:rPr>
              <a:t>Put a check to "Select" the row with ID "S1500_Plus_Plus_Human“</a:t>
            </a:r>
          </a:p>
          <a:p>
            <a:pPr lvl="1"/>
            <a:r>
              <a:rPr lang="en-US" dirty="0">
                <a:solidFill>
                  <a:schemeClr val="tx1">
                    <a:lumMod val="50000"/>
                  </a:schemeClr>
                </a:solidFill>
              </a:rPr>
              <a:t>Press "Update“</a:t>
            </a:r>
          </a:p>
          <a:p>
            <a:endParaRPr lang="en-US" sz="900" dirty="0">
              <a:solidFill>
                <a:schemeClr val="tx1">
                  <a:lumMod val="50000"/>
                </a:schemeClr>
              </a:solidFill>
            </a:endParaRPr>
          </a:p>
        </p:txBody>
      </p:sp>
      <p:sp>
        <p:nvSpPr>
          <p:cNvPr id="3" name="Title 2">
            <a:extLst>
              <a:ext uri="{FF2B5EF4-FFF2-40B4-BE49-F238E27FC236}">
                <a16:creationId xmlns:a16="http://schemas.microsoft.com/office/drawing/2014/main" id="{A67AF389-1587-4E2C-945C-01F864158DD7}"/>
              </a:ext>
            </a:extLst>
          </p:cNvPr>
          <p:cNvSpPr>
            <a:spLocks noGrp="1"/>
          </p:cNvSpPr>
          <p:nvPr>
            <p:ph type="title"/>
          </p:nvPr>
        </p:nvSpPr>
        <p:spPr/>
        <p:txBody>
          <a:bodyPr/>
          <a:lstStyle/>
          <a:p>
            <a:r>
              <a:rPr lang="en-US" dirty="0"/>
              <a:t>Updating </a:t>
            </a:r>
            <a:r>
              <a:rPr lang="en-US" dirty="0" err="1"/>
              <a:t>BMDExpress</a:t>
            </a:r>
            <a:r>
              <a:rPr lang="en-US" dirty="0"/>
              <a:t> Annotations</a:t>
            </a:r>
          </a:p>
        </p:txBody>
      </p:sp>
      <p:pic>
        <p:nvPicPr>
          <p:cNvPr id="4" name="Picture 3">
            <a:extLst>
              <a:ext uri="{FF2B5EF4-FFF2-40B4-BE49-F238E27FC236}">
                <a16:creationId xmlns:a16="http://schemas.microsoft.com/office/drawing/2014/main" id="{DD06D3F3-BBA7-44CF-9D33-DD3434EC061E}"/>
              </a:ext>
            </a:extLst>
          </p:cNvPr>
          <p:cNvPicPr>
            <a:picLocks noChangeAspect="1"/>
          </p:cNvPicPr>
          <p:nvPr/>
        </p:nvPicPr>
        <p:blipFill rotWithShape="1">
          <a:blip r:embed="rId2"/>
          <a:srcRect l="50001" t="309" r="45876" b="72474"/>
          <a:stretch/>
        </p:blipFill>
        <p:spPr>
          <a:xfrm>
            <a:off x="9695599" y="1065893"/>
            <a:ext cx="1668781" cy="3097674"/>
          </a:xfrm>
          <a:prstGeom prst="rect">
            <a:avLst/>
          </a:prstGeom>
        </p:spPr>
      </p:pic>
      <p:pic>
        <p:nvPicPr>
          <p:cNvPr id="5" name="Picture 4">
            <a:extLst>
              <a:ext uri="{FF2B5EF4-FFF2-40B4-BE49-F238E27FC236}">
                <a16:creationId xmlns:a16="http://schemas.microsoft.com/office/drawing/2014/main" id="{15C354E9-356E-4730-93C1-415CD5E14CA8}"/>
              </a:ext>
            </a:extLst>
          </p:cNvPr>
          <p:cNvPicPr>
            <a:picLocks noChangeAspect="1"/>
          </p:cNvPicPr>
          <p:nvPr/>
        </p:nvPicPr>
        <p:blipFill rotWithShape="1">
          <a:blip r:embed="rId3"/>
          <a:srcRect l="13067" t="9016" r="52680" b="56804"/>
          <a:stretch/>
        </p:blipFill>
        <p:spPr>
          <a:xfrm>
            <a:off x="1732784" y="4230617"/>
            <a:ext cx="8364123" cy="2347422"/>
          </a:xfrm>
          <a:prstGeom prst="rect">
            <a:avLst/>
          </a:prstGeom>
        </p:spPr>
      </p:pic>
    </p:spTree>
    <p:extLst>
      <p:ext uri="{BB962C8B-B14F-4D97-AF65-F5344CB8AC3E}">
        <p14:creationId xmlns:p14="http://schemas.microsoft.com/office/powerpoint/2010/main" val="1438465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9000F5-EBC1-4FB2-8382-F4DC77FD13D1}"/>
              </a:ext>
            </a:extLst>
          </p:cNvPr>
          <p:cNvSpPr>
            <a:spLocks noGrp="1"/>
          </p:cNvSpPr>
          <p:nvPr>
            <p:ph idx="1"/>
          </p:nvPr>
        </p:nvSpPr>
        <p:spPr/>
        <p:txBody>
          <a:bodyPr>
            <a:normAutofit/>
          </a:bodyPr>
          <a:lstStyle/>
          <a:p>
            <a:pPr marL="457200" indent="-457200">
              <a:buFont typeface="+mj-lt"/>
              <a:buAutoNum type="arabicPeriod"/>
            </a:pPr>
            <a:r>
              <a:rPr lang="en-US" sz="2800" dirty="0">
                <a:solidFill>
                  <a:schemeClr val="tx1">
                    <a:lumMod val="50000"/>
                  </a:schemeClr>
                </a:solidFill>
              </a:rPr>
              <a:t>Manifest review and annotation</a:t>
            </a:r>
          </a:p>
          <a:p>
            <a:pPr marL="457200" indent="-457200">
              <a:buFont typeface="+mj-lt"/>
              <a:buAutoNum type="arabicPeriod"/>
            </a:pPr>
            <a:r>
              <a:rPr lang="en-US" sz="2800" dirty="0" err="1">
                <a:solidFill>
                  <a:schemeClr val="tx1">
                    <a:lumMod val="50000"/>
                  </a:schemeClr>
                </a:solidFill>
              </a:rPr>
              <a:t>BMDExpress</a:t>
            </a:r>
            <a:r>
              <a:rPr lang="en-US" sz="2800" dirty="0">
                <a:solidFill>
                  <a:schemeClr val="tx1">
                    <a:lumMod val="50000"/>
                  </a:schemeClr>
                </a:solidFill>
              </a:rPr>
              <a:t> new platform support </a:t>
            </a:r>
          </a:p>
          <a:p>
            <a:pPr marL="457200" indent="-457200">
              <a:buFont typeface="+mj-lt"/>
              <a:buAutoNum type="arabicPeriod"/>
            </a:pPr>
            <a:r>
              <a:rPr lang="en-US" sz="2800" dirty="0">
                <a:solidFill>
                  <a:schemeClr val="tx1">
                    <a:lumMod val="50000"/>
                  </a:schemeClr>
                </a:solidFill>
              </a:rPr>
              <a:t>Data QC and Outlier Detection</a:t>
            </a:r>
          </a:p>
          <a:p>
            <a:pPr marL="457200" indent="-457200">
              <a:buFont typeface="+mj-lt"/>
              <a:buAutoNum type="arabicPeriod"/>
            </a:pPr>
            <a:r>
              <a:rPr lang="en-US" sz="2800" dirty="0" err="1">
                <a:solidFill>
                  <a:schemeClr val="tx1">
                    <a:lumMod val="50000"/>
                  </a:schemeClr>
                </a:solidFill>
              </a:rPr>
              <a:t>BMDExpress</a:t>
            </a:r>
            <a:r>
              <a:rPr lang="en-US" sz="2800" dirty="0">
                <a:solidFill>
                  <a:schemeClr val="tx1">
                    <a:lumMod val="50000"/>
                  </a:schemeClr>
                </a:solidFill>
              </a:rPr>
              <a:t> ready files</a:t>
            </a:r>
          </a:p>
        </p:txBody>
      </p:sp>
      <p:sp>
        <p:nvSpPr>
          <p:cNvPr id="3" name="Title 2">
            <a:extLst>
              <a:ext uri="{FF2B5EF4-FFF2-40B4-BE49-F238E27FC236}">
                <a16:creationId xmlns:a16="http://schemas.microsoft.com/office/drawing/2014/main" id="{0146F0B4-0B30-4D0F-A620-615E40485FAC}"/>
              </a:ext>
            </a:extLst>
          </p:cNvPr>
          <p:cNvSpPr>
            <a:spLocks noGrp="1"/>
          </p:cNvSpPr>
          <p:nvPr>
            <p:ph type="title"/>
          </p:nvPr>
        </p:nvSpPr>
        <p:spPr/>
        <p:txBody>
          <a:bodyPr/>
          <a:lstStyle/>
          <a:p>
            <a:r>
              <a:rPr lang="en-US" dirty="0"/>
              <a:t>Analysis/Tasks</a:t>
            </a:r>
          </a:p>
        </p:txBody>
      </p:sp>
    </p:spTree>
    <p:extLst>
      <p:ext uri="{BB962C8B-B14F-4D97-AF65-F5344CB8AC3E}">
        <p14:creationId xmlns:p14="http://schemas.microsoft.com/office/powerpoint/2010/main" val="1525918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2828C8BF-7D7E-409B-96FE-33B7A8605B14}"/>
              </a:ext>
            </a:extLst>
          </p:cNvPr>
          <p:cNvSpPr txBox="1">
            <a:spLocks/>
          </p:cNvSpPr>
          <p:nvPr/>
        </p:nvSpPr>
        <p:spPr>
          <a:xfrm>
            <a:off x="1524000" y="1447800"/>
            <a:ext cx="9144000" cy="4386931"/>
          </a:xfrm>
          <a:prstGeom prst="rect">
            <a:avLst/>
          </a:prstGeom>
        </p:spPr>
        <p:txBody>
          <a:bodyPr vert="horz" lIns="0" tIns="0" rIns="0" bIns="0" rtlCol="0">
            <a:normAutofit/>
          </a:bodyPr>
          <a:lstStyle>
            <a:lvl1pPr marL="342900" indent="-342900" algn="l" defTabSz="1219170" rtl="0" eaLnBrk="1" latinLnBrk="0" hangingPunct="1">
              <a:lnSpc>
                <a:spcPct val="120000"/>
              </a:lnSpc>
              <a:spcBef>
                <a:spcPts val="1200"/>
              </a:spcBef>
              <a:buClr>
                <a:schemeClr val="accent1"/>
              </a:buClr>
              <a:buFont typeface="Arial" panose="020B0604020202020204" pitchFamily="34" charset="0"/>
              <a:buChar char="•"/>
              <a:defRPr sz="1600" kern="800" spc="-13"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459306" indent="-230712"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687900"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916494"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145089" indent="-228594" algn="l" defTabSz="1219170" rtl="0" eaLnBrk="1" latinLnBrk="0" hangingPunct="1">
              <a:lnSpc>
                <a:spcPct val="120000"/>
              </a:lnSpc>
              <a:spcBef>
                <a:spcPts val="1200"/>
              </a:spcBef>
              <a:buClr>
                <a:schemeClr val="accent1"/>
              </a:buClr>
              <a:buFont typeface="Arial" panose="020B0604020202020204" pitchFamily="34" charset="0"/>
              <a:buChar char="»"/>
              <a:defRPr sz="1600" kern="8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0" indent="0">
              <a:buNone/>
            </a:pPr>
            <a:r>
              <a:rPr lang="en-US" dirty="0">
                <a:solidFill>
                  <a:schemeClr val="tx1">
                    <a:lumMod val="50000"/>
                  </a:schemeClr>
                </a:solidFill>
              </a:rPr>
              <a:t>While importing the text files into BMDExpress2.3, choose platform as "</a:t>
            </a:r>
            <a:r>
              <a:rPr lang="en-US" dirty="0" err="1">
                <a:solidFill>
                  <a:schemeClr val="tx1">
                    <a:lumMod val="50000"/>
                  </a:schemeClr>
                </a:solidFill>
              </a:rPr>
              <a:t>BioSpyder</a:t>
            </a:r>
            <a:r>
              <a:rPr lang="en-US" dirty="0">
                <a:solidFill>
                  <a:schemeClr val="tx1">
                    <a:lumMod val="50000"/>
                  </a:schemeClr>
                </a:solidFill>
              </a:rPr>
              <a:t> S1500_Plus_Plus_Human_2.0 191113". </a:t>
            </a:r>
          </a:p>
        </p:txBody>
      </p:sp>
      <p:sp>
        <p:nvSpPr>
          <p:cNvPr id="3" name="Title 2">
            <a:extLst>
              <a:ext uri="{FF2B5EF4-FFF2-40B4-BE49-F238E27FC236}">
                <a16:creationId xmlns:a16="http://schemas.microsoft.com/office/drawing/2014/main" id="{A67AF389-1587-4E2C-945C-01F864158DD7}"/>
              </a:ext>
            </a:extLst>
          </p:cNvPr>
          <p:cNvSpPr>
            <a:spLocks noGrp="1"/>
          </p:cNvSpPr>
          <p:nvPr>
            <p:ph type="title"/>
          </p:nvPr>
        </p:nvSpPr>
        <p:spPr/>
        <p:txBody>
          <a:bodyPr/>
          <a:lstStyle/>
          <a:p>
            <a:r>
              <a:rPr lang="en-US" dirty="0"/>
              <a:t>Importing </a:t>
            </a:r>
            <a:r>
              <a:rPr lang="en-US" dirty="0" err="1"/>
              <a:t>BMDExpress</a:t>
            </a:r>
            <a:r>
              <a:rPr lang="en-US" dirty="0"/>
              <a:t> Ready Files</a:t>
            </a:r>
          </a:p>
        </p:txBody>
      </p:sp>
      <p:pic>
        <p:nvPicPr>
          <p:cNvPr id="7" name="Picture 6" descr="Graphical user interface, text, application&#10;&#10;Description automatically generated">
            <a:extLst>
              <a:ext uri="{FF2B5EF4-FFF2-40B4-BE49-F238E27FC236}">
                <a16:creationId xmlns:a16="http://schemas.microsoft.com/office/drawing/2014/main" id="{4A3A1708-5095-4342-9522-875408BF69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1418" y="2328720"/>
            <a:ext cx="6005710" cy="2309888"/>
          </a:xfrm>
          <a:prstGeom prst="rect">
            <a:avLst/>
          </a:prstGeom>
        </p:spPr>
      </p:pic>
      <p:sp>
        <p:nvSpPr>
          <p:cNvPr id="2" name="TextBox 1">
            <a:extLst>
              <a:ext uri="{FF2B5EF4-FFF2-40B4-BE49-F238E27FC236}">
                <a16:creationId xmlns:a16="http://schemas.microsoft.com/office/drawing/2014/main" id="{7DE96CF6-BAED-4FD0-BF4B-7FBE5BFC7B1E}"/>
              </a:ext>
            </a:extLst>
          </p:cNvPr>
          <p:cNvSpPr txBox="1"/>
          <p:nvPr/>
        </p:nvSpPr>
        <p:spPr>
          <a:xfrm>
            <a:off x="1740877" y="5834731"/>
            <a:ext cx="6461705" cy="369332"/>
          </a:xfrm>
          <a:prstGeom prst="rect">
            <a:avLst/>
          </a:prstGeom>
          <a:noFill/>
        </p:spPr>
        <p:txBody>
          <a:bodyPr wrap="none" rtlCol="0">
            <a:spAutoFit/>
          </a:bodyPr>
          <a:lstStyle/>
          <a:p>
            <a:r>
              <a:rPr lang="en-US" dirty="0">
                <a:solidFill>
                  <a:schemeClr val="tx1">
                    <a:lumMod val="50000"/>
                  </a:schemeClr>
                </a:solidFill>
              </a:rPr>
              <a:t>Please email Michele/Dhiral if you run into any issues.</a:t>
            </a:r>
          </a:p>
        </p:txBody>
      </p:sp>
    </p:spTree>
    <p:extLst>
      <p:ext uri="{BB962C8B-B14F-4D97-AF65-F5344CB8AC3E}">
        <p14:creationId xmlns:p14="http://schemas.microsoft.com/office/powerpoint/2010/main" val="4232301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1F2A86-E4AF-4261-A594-84EA47FFB350}"/>
              </a:ext>
            </a:extLst>
          </p:cNvPr>
          <p:cNvSpPr>
            <a:spLocks noGrp="1"/>
          </p:cNvSpPr>
          <p:nvPr>
            <p:ph idx="1"/>
          </p:nvPr>
        </p:nvSpPr>
        <p:spPr/>
        <p:txBody>
          <a:bodyPr>
            <a:normAutofit/>
          </a:bodyPr>
          <a:lstStyle/>
          <a:p>
            <a:pPr marL="228594" lvl="1" indent="0">
              <a:buNone/>
            </a:pPr>
            <a:r>
              <a:rPr lang="en-US" sz="2400" dirty="0">
                <a:solidFill>
                  <a:schemeClr val="tx1">
                    <a:lumMod val="50000"/>
                  </a:schemeClr>
                </a:solidFill>
              </a:rPr>
              <a:t>Data quality is very high. After outlier detection, 3 or more replicates per chemical/concentration/run are available for a meaningful downstream analysis.</a:t>
            </a:r>
          </a:p>
        </p:txBody>
      </p:sp>
      <p:sp>
        <p:nvSpPr>
          <p:cNvPr id="3" name="Title 2">
            <a:extLst>
              <a:ext uri="{FF2B5EF4-FFF2-40B4-BE49-F238E27FC236}">
                <a16:creationId xmlns:a16="http://schemas.microsoft.com/office/drawing/2014/main" id="{92E70738-0774-4C73-BCAA-855674C96506}"/>
              </a:ext>
            </a:extLst>
          </p:cNvPr>
          <p:cNvSpPr>
            <a:spLocks noGrp="1"/>
          </p:cNvSpPr>
          <p:nvPr>
            <p:ph type="title"/>
          </p:nvPr>
        </p:nvSpPr>
        <p:spPr/>
        <p:txBody>
          <a:bodyPr/>
          <a:lstStyle/>
          <a:p>
            <a:r>
              <a:rPr lang="en-US" dirty="0"/>
              <a:t>Conclusion</a:t>
            </a:r>
          </a:p>
        </p:txBody>
      </p:sp>
    </p:spTree>
    <p:extLst>
      <p:ext uri="{BB962C8B-B14F-4D97-AF65-F5344CB8AC3E}">
        <p14:creationId xmlns:p14="http://schemas.microsoft.com/office/powerpoint/2010/main" val="39594391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376217" y="653473"/>
            <a:ext cx="9873673" cy="5063836"/>
          </a:xfrm>
        </p:spPr>
        <p:txBody>
          <a:bodyPr>
            <a:noAutofit/>
          </a:bodyPr>
          <a:lstStyle/>
          <a:p>
            <a:pPr marL="0" indent="0" algn="ctr">
              <a:buNone/>
            </a:pPr>
            <a:r>
              <a:rPr lang="en-US" sz="9600" dirty="0">
                <a:solidFill>
                  <a:schemeClr val="tx1">
                    <a:lumMod val="50000"/>
                  </a:schemeClr>
                </a:solidFill>
              </a:rPr>
              <a:t>Human S1500++ version 2.0</a:t>
            </a:r>
          </a:p>
        </p:txBody>
      </p:sp>
    </p:spTree>
    <p:extLst>
      <p:ext uri="{BB962C8B-B14F-4D97-AF65-F5344CB8AC3E}">
        <p14:creationId xmlns:p14="http://schemas.microsoft.com/office/powerpoint/2010/main" val="3770587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FDD58C9-29B1-4DFA-A98B-92AC80BEEABA}"/>
              </a:ext>
            </a:extLst>
          </p:cNvPr>
          <p:cNvSpPr>
            <a:spLocks noGrp="1"/>
          </p:cNvSpPr>
          <p:nvPr>
            <p:ph idx="1"/>
          </p:nvPr>
        </p:nvSpPr>
        <p:spPr/>
        <p:txBody>
          <a:bodyPr>
            <a:normAutofit/>
          </a:bodyPr>
          <a:lstStyle/>
          <a:p>
            <a:r>
              <a:rPr lang="en-US" sz="2400" dirty="0">
                <a:solidFill>
                  <a:schemeClr val="tx1">
                    <a:lumMod val="50000"/>
                  </a:schemeClr>
                </a:solidFill>
              </a:rPr>
              <a:t>Manifest was reviewed and compared with version 1.2 and </a:t>
            </a:r>
            <a:r>
              <a:rPr lang="en-US" sz="2400" dirty="0" err="1">
                <a:solidFill>
                  <a:schemeClr val="tx1">
                    <a:lumMod val="50000"/>
                  </a:schemeClr>
                </a:solidFill>
              </a:rPr>
              <a:t>EUToxrisk</a:t>
            </a:r>
            <a:endParaRPr lang="en-US" sz="2400" dirty="0">
              <a:solidFill>
                <a:schemeClr val="tx1">
                  <a:lumMod val="50000"/>
                </a:schemeClr>
              </a:solidFill>
            </a:endParaRPr>
          </a:p>
          <a:p>
            <a:r>
              <a:rPr lang="en-US" sz="2400" dirty="0">
                <a:solidFill>
                  <a:schemeClr val="tx1">
                    <a:lumMod val="50000"/>
                  </a:schemeClr>
                </a:solidFill>
              </a:rPr>
              <a:t>Probes were aligned to hg38 transcriptome/genome to obtain the probe annotation.</a:t>
            </a:r>
          </a:p>
          <a:p>
            <a:r>
              <a:rPr lang="en-US" sz="2400" dirty="0">
                <a:solidFill>
                  <a:schemeClr val="tx1">
                    <a:lumMod val="50000"/>
                  </a:schemeClr>
                </a:solidFill>
              </a:rPr>
              <a:t>New platform support was added to </a:t>
            </a:r>
            <a:r>
              <a:rPr lang="en-US" sz="2400" dirty="0" err="1">
                <a:solidFill>
                  <a:schemeClr val="tx1">
                    <a:lumMod val="50000"/>
                  </a:schemeClr>
                </a:solidFill>
              </a:rPr>
              <a:t>BMDExpress</a:t>
            </a:r>
            <a:endParaRPr lang="en-US" sz="2400" dirty="0">
              <a:solidFill>
                <a:schemeClr val="tx1">
                  <a:lumMod val="50000"/>
                </a:schemeClr>
              </a:solidFill>
            </a:endParaRPr>
          </a:p>
        </p:txBody>
      </p:sp>
      <p:sp>
        <p:nvSpPr>
          <p:cNvPr id="3" name="Title 2">
            <a:extLst>
              <a:ext uri="{FF2B5EF4-FFF2-40B4-BE49-F238E27FC236}">
                <a16:creationId xmlns:a16="http://schemas.microsoft.com/office/drawing/2014/main" id="{50FE82BB-E094-4EF5-AD65-87E4E2A90A82}"/>
              </a:ext>
            </a:extLst>
          </p:cNvPr>
          <p:cNvSpPr>
            <a:spLocks noGrp="1"/>
          </p:cNvSpPr>
          <p:nvPr>
            <p:ph type="title"/>
          </p:nvPr>
        </p:nvSpPr>
        <p:spPr/>
        <p:txBody>
          <a:bodyPr/>
          <a:lstStyle/>
          <a:p>
            <a:r>
              <a:rPr lang="en-US" dirty="0"/>
              <a:t>Human S1500++ version 2.0 Platform</a:t>
            </a:r>
          </a:p>
        </p:txBody>
      </p:sp>
    </p:spTree>
    <p:extLst>
      <p:ext uri="{BB962C8B-B14F-4D97-AF65-F5344CB8AC3E}">
        <p14:creationId xmlns:p14="http://schemas.microsoft.com/office/powerpoint/2010/main" val="257922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5D7911-0683-487D-8312-2DA49ECF5A61}"/>
              </a:ext>
            </a:extLst>
          </p:cNvPr>
          <p:cNvSpPr>
            <a:spLocks noGrp="1"/>
          </p:cNvSpPr>
          <p:nvPr>
            <p:ph type="title"/>
          </p:nvPr>
        </p:nvSpPr>
        <p:spPr/>
        <p:txBody>
          <a:bodyPr>
            <a:normAutofit fontScale="90000"/>
          </a:bodyPr>
          <a:lstStyle/>
          <a:p>
            <a:r>
              <a:rPr lang="en-US" dirty="0"/>
              <a:t>Manifest Comparison</a:t>
            </a:r>
            <a:br>
              <a:rPr lang="en-US" dirty="0"/>
            </a:br>
            <a:r>
              <a:rPr lang="en-US" dirty="0"/>
              <a:t>Using Probe Sequence</a:t>
            </a:r>
          </a:p>
        </p:txBody>
      </p:sp>
      <p:graphicFrame>
        <p:nvGraphicFramePr>
          <p:cNvPr id="4" name="Table 4">
            <a:extLst>
              <a:ext uri="{FF2B5EF4-FFF2-40B4-BE49-F238E27FC236}">
                <a16:creationId xmlns:a16="http://schemas.microsoft.com/office/drawing/2014/main" id="{3E9C9F51-FAEA-431C-A352-0E011E0B8E3A}"/>
              </a:ext>
            </a:extLst>
          </p:cNvPr>
          <p:cNvGraphicFramePr>
            <a:graphicFrameLocks noGrp="1"/>
          </p:cNvGraphicFramePr>
          <p:nvPr>
            <p:extLst>
              <p:ext uri="{D42A27DB-BD31-4B8C-83A1-F6EECF244321}">
                <p14:modId xmlns:p14="http://schemas.microsoft.com/office/powerpoint/2010/main" val="3326761282"/>
              </p:ext>
            </p:extLst>
          </p:nvPr>
        </p:nvGraphicFramePr>
        <p:xfrm>
          <a:off x="1987061" y="1366412"/>
          <a:ext cx="8466992" cy="2505808"/>
        </p:xfrm>
        <a:graphic>
          <a:graphicData uri="http://schemas.openxmlformats.org/drawingml/2006/table">
            <a:tbl>
              <a:tblPr firstRow="1" bandRow="1">
                <a:tableStyleId>{5C22544A-7EE6-4342-B048-85BDC9FD1C3A}</a:tableStyleId>
              </a:tblPr>
              <a:tblGrid>
                <a:gridCol w="2734408">
                  <a:extLst>
                    <a:ext uri="{9D8B030D-6E8A-4147-A177-3AD203B41FA5}">
                      <a16:colId xmlns:a16="http://schemas.microsoft.com/office/drawing/2014/main" val="983069623"/>
                    </a:ext>
                  </a:extLst>
                </a:gridCol>
                <a:gridCol w="1969477">
                  <a:extLst>
                    <a:ext uri="{9D8B030D-6E8A-4147-A177-3AD203B41FA5}">
                      <a16:colId xmlns:a16="http://schemas.microsoft.com/office/drawing/2014/main" val="3129143895"/>
                    </a:ext>
                  </a:extLst>
                </a:gridCol>
                <a:gridCol w="1890346">
                  <a:extLst>
                    <a:ext uri="{9D8B030D-6E8A-4147-A177-3AD203B41FA5}">
                      <a16:colId xmlns:a16="http://schemas.microsoft.com/office/drawing/2014/main" val="2902218500"/>
                    </a:ext>
                  </a:extLst>
                </a:gridCol>
                <a:gridCol w="1872761">
                  <a:extLst>
                    <a:ext uri="{9D8B030D-6E8A-4147-A177-3AD203B41FA5}">
                      <a16:colId xmlns:a16="http://schemas.microsoft.com/office/drawing/2014/main" val="3320836828"/>
                    </a:ext>
                  </a:extLst>
                </a:gridCol>
              </a:tblGrid>
              <a:tr h="1046730">
                <a:tc>
                  <a:txBody>
                    <a:bodyPr/>
                    <a:lstStyle/>
                    <a:p>
                      <a:r>
                        <a:rPr lang="en-US" sz="2000" dirty="0">
                          <a:solidFill>
                            <a:schemeClr val="bg1"/>
                          </a:solidFill>
                        </a:rPr>
                        <a:t>Human S1500</a:t>
                      </a:r>
                    </a:p>
                    <a:p>
                      <a:r>
                        <a:rPr lang="en-US" sz="2000" dirty="0">
                          <a:solidFill>
                            <a:schemeClr val="bg1"/>
                          </a:solidFill>
                        </a:rPr>
                        <a:t>#probe sequences</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2000" dirty="0">
                          <a:solidFill>
                            <a:schemeClr val="bg1"/>
                          </a:solidFill>
                        </a:rPr>
                        <a:t>20181019 version 1.2</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2000" dirty="0">
                          <a:solidFill>
                            <a:schemeClr val="bg1"/>
                          </a:solidFill>
                        </a:rPr>
                        <a:t>20191113 version 2.0</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2000" dirty="0">
                          <a:solidFill>
                            <a:schemeClr val="bg1"/>
                          </a:solidFill>
                        </a:rPr>
                        <a:t>Difference</a:t>
                      </a:r>
                    </a:p>
                  </a:txBody>
                  <a:tcPr/>
                </a:tc>
                <a:extLst>
                  <a:ext uri="{0D108BD9-81ED-4DB2-BD59-A6C34878D82A}">
                    <a16:rowId xmlns:a16="http://schemas.microsoft.com/office/drawing/2014/main" val="2583875877"/>
                  </a:ext>
                </a:extLst>
              </a:tr>
              <a:tr h="729539">
                <a:tc>
                  <a:txBody>
                    <a:bodyPr/>
                    <a:lstStyle/>
                    <a:p>
                      <a:r>
                        <a:rPr lang="en-US" sz="2000" dirty="0">
                          <a:solidFill>
                            <a:schemeClr val="tx1">
                              <a:lumMod val="50000"/>
                            </a:schemeClr>
                          </a:solidFill>
                        </a:rPr>
                        <a:t>20181019 </a:t>
                      </a:r>
                    </a:p>
                    <a:p>
                      <a:r>
                        <a:rPr lang="en-US" sz="2000" dirty="0">
                          <a:solidFill>
                            <a:schemeClr val="tx1">
                              <a:lumMod val="50000"/>
                            </a:schemeClr>
                          </a:solidFill>
                        </a:rPr>
                        <a:t>version 1.2</a:t>
                      </a:r>
                    </a:p>
                  </a:txBody>
                  <a:tcPr/>
                </a:tc>
                <a:tc>
                  <a:txBody>
                    <a:bodyPr/>
                    <a:lstStyle/>
                    <a:p>
                      <a:pPr algn="ctr"/>
                      <a:r>
                        <a:rPr lang="en-US" sz="2000" dirty="0">
                          <a:solidFill>
                            <a:schemeClr val="tx1">
                              <a:lumMod val="50000"/>
                            </a:schemeClr>
                          </a:solidFill>
                        </a:rPr>
                        <a:t>2981</a:t>
                      </a:r>
                    </a:p>
                  </a:txBody>
                  <a:tcPr/>
                </a:tc>
                <a:tc>
                  <a:txBody>
                    <a:bodyPr/>
                    <a:lstStyle/>
                    <a:p>
                      <a:pPr algn="ctr"/>
                      <a:r>
                        <a:rPr lang="en-US" sz="2000" dirty="0">
                          <a:solidFill>
                            <a:schemeClr val="tx1">
                              <a:lumMod val="50000"/>
                            </a:schemeClr>
                          </a:solidFill>
                        </a:rPr>
                        <a:t>2563</a:t>
                      </a:r>
                    </a:p>
                  </a:txBody>
                  <a:tcPr/>
                </a:tc>
                <a:tc>
                  <a:txBody>
                    <a:bodyPr/>
                    <a:lstStyle/>
                    <a:p>
                      <a:pPr algn="ctr"/>
                      <a:r>
                        <a:rPr lang="en-US" sz="2000" dirty="0">
                          <a:solidFill>
                            <a:schemeClr val="tx1">
                              <a:lumMod val="50000"/>
                            </a:schemeClr>
                          </a:solidFill>
                        </a:rPr>
                        <a:t>418</a:t>
                      </a:r>
                    </a:p>
                  </a:txBody>
                  <a:tcPr/>
                </a:tc>
                <a:extLst>
                  <a:ext uri="{0D108BD9-81ED-4DB2-BD59-A6C34878D82A}">
                    <a16:rowId xmlns:a16="http://schemas.microsoft.com/office/drawing/2014/main" val="2984089777"/>
                  </a:ext>
                </a:extLst>
              </a:tr>
              <a:tr h="729539">
                <a:tc>
                  <a:txBody>
                    <a:bodyPr/>
                    <a:lstStyle/>
                    <a:p>
                      <a:r>
                        <a:rPr lang="en-US" sz="2000" dirty="0">
                          <a:solidFill>
                            <a:schemeClr val="tx1">
                              <a:lumMod val="50000"/>
                            </a:schemeClr>
                          </a:solidFill>
                        </a:rPr>
                        <a:t>20191113 </a:t>
                      </a:r>
                    </a:p>
                    <a:p>
                      <a:r>
                        <a:rPr lang="en-US" sz="2000" dirty="0">
                          <a:solidFill>
                            <a:schemeClr val="tx1">
                              <a:lumMod val="50000"/>
                            </a:schemeClr>
                          </a:solidFill>
                        </a:rPr>
                        <a:t>version 2.0</a:t>
                      </a:r>
                    </a:p>
                  </a:txBody>
                  <a:tcPr/>
                </a:tc>
                <a:tc>
                  <a:txBody>
                    <a:bodyPr/>
                    <a:lstStyle/>
                    <a:p>
                      <a:pPr algn="ctr"/>
                      <a:endParaRPr lang="en-US" sz="2000" dirty="0">
                        <a:solidFill>
                          <a:schemeClr val="tx1">
                            <a:lumMod val="50000"/>
                          </a:schemeClr>
                        </a:solidFill>
                      </a:endParaRPr>
                    </a:p>
                  </a:txBody>
                  <a:tcPr/>
                </a:tc>
                <a:tc>
                  <a:txBody>
                    <a:bodyPr/>
                    <a:lstStyle/>
                    <a:p>
                      <a:pPr algn="ctr"/>
                      <a:r>
                        <a:rPr lang="en-US" sz="2000" dirty="0">
                          <a:solidFill>
                            <a:schemeClr val="tx1">
                              <a:lumMod val="50000"/>
                            </a:schemeClr>
                          </a:solidFill>
                        </a:rPr>
                        <a:t>3386</a:t>
                      </a:r>
                    </a:p>
                  </a:txBody>
                  <a:tcPr/>
                </a:tc>
                <a:tc>
                  <a:txBody>
                    <a:bodyPr/>
                    <a:lstStyle/>
                    <a:p>
                      <a:pPr algn="ctr"/>
                      <a:r>
                        <a:rPr lang="en-US" sz="2000" dirty="0">
                          <a:solidFill>
                            <a:schemeClr val="tx1">
                              <a:lumMod val="50000"/>
                            </a:schemeClr>
                          </a:solidFill>
                        </a:rPr>
                        <a:t>823</a:t>
                      </a:r>
                    </a:p>
                  </a:txBody>
                  <a:tcPr/>
                </a:tc>
                <a:extLst>
                  <a:ext uri="{0D108BD9-81ED-4DB2-BD59-A6C34878D82A}">
                    <a16:rowId xmlns:a16="http://schemas.microsoft.com/office/drawing/2014/main" val="4153061410"/>
                  </a:ext>
                </a:extLst>
              </a:tr>
            </a:tbl>
          </a:graphicData>
        </a:graphic>
      </p:graphicFrame>
      <p:sp>
        <p:nvSpPr>
          <p:cNvPr id="6" name="TextBox 5">
            <a:extLst>
              <a:ext uri="{FF2B5EF4-FFF2-40B4-BE49-F238E27FC236}">
                <a16:creationId xmlns:a16="http://schemas.microsoft.com/office/drawing/2014/main" id="{8D55DA12-1EBF-440F-9306-A00AE379AA8F}"/>
              </a:ext>
            </a:extLst>
          </p:cNvPr>
          <p:cNvSpPr txBox="1"/>
          <p:nvPr/>
        </p:nvSpPr>
        <p:spPr>
          <a:xfrm>
            <a:off x="1094509" y="4405021"/>
            <a:ext cx="10002981" cy="1477328"/>
          </a:xfrm>
          <a:prstGeom prst="rect">
            <a:avLst/>
          </a:prstGeom>
          <a:noFill/>
        </p:spPr>
        <p:txBody>
          <a:bodyPr wrap="square" rtlCol="0">
            <a:spAutoFit/>
          </a:bodyPr>
          <a:lstStyle/>
          <a:p>
            <a:r>
              <a:rPr lang="en-US" dirty="0">
                <a:solidFill>
                  <a:schemeClr val="tx1">
                    <a:lumMod val="50000"/>
                  </a:schemeClr>
                </a:solidFill>
              </a:rPr>
              <a:t>418 </a:t>
            </a:r>
            <a:r>
              <a:rPr lang="en-US" b="1" dirty="0">
                <a:solidFill>
                  <a:schemeClr val="tx1">
                    <a:lumMod val="50000"/>
                  </a:schemeClr>
                </a:solidFill>
              </a:rPr>
              <a:t>probe</a:t>
            </a:r>
            <a:r>
              <a:rPr lang="en-US" dirty="0">
                <a:solidFill>
                  <a:schemeClr val="tx1">
                    <a:lumMod val="50000"/>
                  </a:schemeClr>
                </a:solidFill>
              </a:rPr>
              <a:t> </a:t>
            </a:r>
            <a:r>
              <a:rPr lang="en-US" b="1" dirty="0">
                <a:solidFill>
                  <a:schemeClr val="tx1">
                    <a:lumMod val="50000"/>
                  </a:schemeClr>
                </a:solidFill>
              </a:rPr>
              <a:t>sequences</a:t>
            </a:r>
            <a:r>
              <a:rPr lang="en-US" dirty="0">
                <a:solidFill>
                  <a:schemeClr val="tx1">
                    <a:lumMod val="50000"/>
                  </a:schemeClr>
                </a:solidFill>
              </a:rPr>
              <a:t> on version 1.2, NOT on version 2.0</a:t>
            </a:r>
          </a:p>
          <a:p>
            <a:r>
              <a:rPr lang="en-US" dirty="0">
                <a:solidFill>
                  <a:schemeClr val="tx1">
                    <a:lumMod val="50000"/>
                  </a:schemeClr>
                </a:solidFill>
              </a:rPr>
              <a:t>823 </a:t>
            </a:r>
            <a:r>
              <a:rPr lang="en-US" b="1" dirty="0">
                <a:solidFill>
                  <a:schemeClr val="tx1">
                    <a:lumMod val="50000"/>
                  </a:schemeClr>
                </a:solidFill>
              </a:rPr>
              <a:t>probe sequences</a:t>
            </a:r>
            <a:r>
              <a:rPr lang="en-US" dirty="0">
                <a:solidFill>
                  <a:schemeClr val="tx1">
                    <a:lumMod val="50000"/>
                  </a:schemeClr>
                </a:solidFill>
              </a:rPr>
              <a:t> on version 2.0, NOT on version 1.2</a:t>
            </a:r>
          </a:p>
          <a:p>
            <a:endParaRPr lang="en-US" dirty="0">
              <a:solidFill>
                <a:schemeClr val="tx1">
                  <a:lumMod val="50000"/>
                </a:schemeClr>
              </a:solidFill>
            </a:endParaRPr>
          </a:p>
          <a:p>
            <a:r>
              <a:rPr lang="en-US" dirty="0">
                <a:solidFill>
                  <a:schemeClr val="tx2">
                    <a:lumMod val="75000"/>
                    <a:lumOff val="25000"/>
                  </a:schemeClr>
                </a:solidFill>
              </a:rPr>
              <a:t>There could be a different probe sequence to measure the same gene across the two platforms.</a:t>
            </a:r>
          </a:p>
        </p:txBody>
      </p:sp>
    </p:spTree>
    <p:extLst>
      <p:ext uri="{BB962C8B-B14F-4D97-AF65-F5344CB8AC3E}">
        <p14:creationId xmlns:p14="http://schemas.microsoft.com/office/powerpoint/2010/main" val="1241027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76673C-4B77-4CA6-8B2B-D080E7B30231}"/>
              </a:ext>
            </a:extLst>
          </p:cNvPr>
          <p:cNvSpPr>
            <a:spLocks noGrp="1"/>
          </p:cNvSpPr>
          <p:nvPr>
            <p:ph idx="1"/>
          </p:nvPr>
        </p:nvSpPr>
        <p:spPr>
          <a:xfrm>
            <a:off x="1524000" y="3551384"/>
            <a:ext cx="9144000" cy="2283347"/>
          </a:xfrm>
        </p:spPr>
        <p:txBody>
          <a:bodyPr/>
          <a:lstStyle/>
          <a:p>
            <a:endParaRPr lang="en-US" dirty="0"/>
          </a:p>
          <a:p>
            <a:endParaRPr lang="en-US" dirty="0"/>
          </a:p>
          <a:p>
            <a:endParaRPr lang="en-US" dirty="0"/>
          </a:p>
        </p:txBody>
      </p:sp>
      <p:sp>
        <p:nvSpPr>
          <p:cNvPr id="3" name="Title 2">
            <a:extLst>
              <a:ext uri="{FF2B5EF4-FFF2-40B4-BE49-F238E27FC236}">
                <a16:creationId xmlns:a16="http://schemas.microsoft.com/office/drawing/2014/main" id="{3F5D7911-0683-487D-8312-2DA49ECF5A61}"/>
              </a:ext>
            </a:extLst>
          </p:cNvPr>
          <p:cNvSpPr>
            <a:spLocks noGrp="1"/>
          </p:cNvSpPr>
          <p:nvPr>
            <p:ph type="title"/>
          </p:nvPr>
        </p:nvSpPr>
        <p:spPr/>
        <p:txBody>
          <a:bodyPr>
            <a:normAutofit fontScale="90000"/>
          </a:bodyPr>
          <a:lstStyle/>
          <a:p>
            <a:r>
              <a:rPr lang="en-US" dirty="0"/>
              <a:t>Manifest Comparison</a:t>
            </a:r>
            <a:br>
              <a:rPr lang="en-US" dirty="0"/>
            </a:br>
            <a:r>
              <a:rPr lang="en-US" dirty="0"/>
              <a:t>Using </a:t>
            </a:r>
            <a:r>
              <a:rPr lang="en-US" dirty="0" err="1"/>
              <a:t>Biospyder</a:t>
            </a:r>
            <a:r>
              <a:rPr lang="en-US" dirty="0"/>
              <a:t> provided gene name</a:t>
            </a:r>
          </a:p>
        </p:txBody>
      </p:sp>
      <p:graphicFrame>
        <p:nvGraphicFramePr>
          <p:cNvPr id="4" name="Table 4">
            <a:extLst>
              <a:ext uri="{FF2B5EF4-FFF2-40B4-BE49-F238E27FC236}">
                <a16:creationId xmlns:a16="http://schemas.microsoft.com/office/drawing/2014/main" id="{3E9C9F51-FAEA-431C-A352-0E011E0B8E3A}"/>
              </a:ext>
            </a:extLst>
          </p:cNvPr>
          <p:cNvGraphicFramePr>
            <a:graphicFrameLocks noGrp="1"/>
          </p:cNvGraphicFramePr>
          <p:nvPr>
            <p:extLst>
              <p:ext uri="{D42A27DB-BD31-4B8C-83A1-F6EECF244321}">
                <p14:modId xmlns:p14="http://schemas.microsoft.com/office/powerpoint/2010/main" val="3323405030"/>
              </p:ext>
            </p:extLst>
          </p:nvPr>
        </p:nvGraphicFramePr>
        <p:xfrm>
          <a:off x="1524000" y="1208584"/>
          <a:ext cx="8857672" cy="2072638"/>
        </p:xfrm>
        <a:graphic>
          <a:graphicData uri="http://schemas.openxmlformats.org/drawingml/2006/table">
            <a:tbl>
              <a:tblPr firstRow="1" bandRow="1">
                <a:tableStyleId>{5C22544A-7EE6-4342-B048-85BDC9FD1C3A}</a:tableStyleId>
              </a:tblPr>
              <a:tblGrid>
                <a:gridCol w="2214418">
                  <a:extLst>
                    <a:ext uri="{9D8B030D-6E8A-4147-A177-3AD203B41FA5}">
                      <a16:colId xmlns:a16="http://schemas.microsoft.com/office/drawing/2014/main" val="983069623"/>
                    </a:ext>
                  </a:extLst>
                </a:gridCol>
                <a:gridCol w="2214418">
                  <a:extLst>
                    <a:ext uri="{9D8B030D-6E8A-4147-A177-3AD203B41FA5}">
                      <a16:colId xmlns:a16="http://schemas.microsoft.com/office/drawing/2014/main" val="3129143895"/>
                    </a:ext>
                  </a:extLst>
                </a:gridCol>
                <a:gridCol w="2214418">
                  <a:extLst>
                    <a:ext uri="{9D8B030D-6E8A-4147-A177-3AD203B41FA5}">
                      <a16:colId xmlns:a16="http://schemas.microsoft.com/office/drawing/2014/main" val="2902218500"/>
                    </a:ext>
                  </a:extLst>
                </a:gridCol>
                <a:gridCol w="2214418">
                  <a:extLst>
                    <a:ext uri="{9D8B030D-6E8A-4147-A177-3AD203B41FA5}">
                      <a16:colId xmlns:a16="http://schemas.microsoft.com/office/drawing/2014/main" val="2907188453"/>
                    </a:ext>
                  </a:extLst>
                </a:gridCol>
              </a:tblGrid>
              <a:tr h="792478">
                <a:tc>
                  <a:txBody>
                    <a:bodyPr/>
                    <a:lstStyle/>
                    <a:p>
                      <a:r>
                        <a:rPr lang="en-US" dirty="0">
                          <a:solidFill>
                            <a:schemeClr val="bg1"/>
                          </a:solidFill>
                        </a:rPr>
                        <a:t>Human S1500</a:t>
                      </a:r>
                    </a:p>
                    <a:p>
                      <a:r>
                        <a:rPr lang="en-US" dirty="0">
                          <a:solidFill>
                            <a:schemeClr val="bg1"/>
                          </a:solidFill>
                        </a:rPr>
                        <a:t>#Genes</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20181019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version 1.2</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20191113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version 2.0</a:t>
                      </a:r>
                    </a:p>
                  </a:txBody>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dirty="0">
                          <a:solidFill>
                            <a:schemeClr val="bg1"/>
                          </a:solidFill>
                        </a:rPr>
                        <a:t>Difference</a:t>
                      </a:r>
                    </a:p>
                  </a:txBody>
                  <a:tcPr/>
                </a:tc>
                <a:extLst>
                  <a:ext uri="{0D108BD9-81ED-4DB2-BD59-A6C34878D82A}">
                    <a16:rowId xmlns:a16="http://schemas.microsoft.com/office/drawing/2014/main" val="2583875877"/>
                  </a:ext>
                </a:extLst>
              </a:tr>
              <a:tr h="459134">
                <a:tc>
                  <a:txBody>
                    <a:bodyPr/>
                    <a:lstStyle/>
                    <a:p>
                      <a:r>
                        <a:rPr lang="en-US" dirty="0">
                          <a:solidFill>
                            <a:schemeClr val="tx1">
                              <a:lumMod val="50000"/>
                            </a:schemeClr>
                          </a:solidFill>
                        </a:rPr>
                        <a:t>20181019 </a:t>
                      </a:r>
                    </a:p>
                    <a:p>
                      <a:r>
                        <a:rPr lang="en-US" dirty="0">
                          <a:solidFill>
                            <a:schemeClr val="tx1">
                              <a:lumMod val="50000"/>
                            </a:schemeClr>
                          </a:solidFill>
                        </a:rPr>
                        <a:t>version 1.2</a:t>
                      </a:r>
                    </a:p>
                  </a:txBody>
                  <a:tcPr/>
                </a:tc>
                <a:tc>
                  <a:txBody>
                    <a:bodyPr/>
                    <a:lstStyle/>
                    <a:p>
                      <a:pPr algn="ctr"/>
                      <a:r>
                        <a:rPr lang="en-US" dirty="0">
                          <a:solidFill>
                            <a:schemeClr val="tx1">
                              <a:lumMod val="50000"/>
                            </a:schemeClr>
                          </a:solidFill>
                        </a:rPr>
                        <a:t>2735</a:t>
                      </a:r>
                    </a:p>
                    <a:p>
                      <a:pPr algn="ctr"/>
                      <a:r>
                        <a:rPr lang="en-US" dirty="0">
                          <a:solidFill>
                            <a:schemeClr val="tx1">
                              <a:lumMod val="50000"/>
                            </a:schemeClr>
                          </a:solidFill>
                        </a:rPr>
                        <a:t>(2981 probes)</a:t>
                      </a:r>
                    </a:p>
                  </a:txBody>
                  <a:tcPr/>
                </a:tc>
                <a:tc>
                  <a:txBody>
                    <a:bodyPr/>
                    <a:lstStyle/>
                    <a:p>
                      <a:pPr algn="ctr"/>
                      <a:r>
                        <a:rPr lang="en-US" dirty="0">
                          <a:solidFill>
                            <a:schemeClr val="tx1">
                              <a:lumMod val="50000"/>
                            </a:schemeClr>
                          </a:solidFill>
                        </a:rPr>
                        <a:t>2612</a:t>
                      </a:r>
                    </a:p>
                  </a:txBody>
                  <a:tcPr/>
                </a:tc>
                <a:tc>
                  <a:txBody>
                    <a:bodyPr/>
                    <a:lstStyle/>
                    <a:p>
                      <a:pPr algn="ctr"/>
                      <a:r>
                        <a:rPr lang="en-US" dirty="0">
                          <a:solidFill>
                            <a:schemeClr val="tx1">
                              <a:lumMod val="50000"/>
                            </a:schemeClr>
                          </a:solidFill>
                        </a:rPr>
                        <a:t>123</a:t>
                      </a:r>
                    </a:p>
                  </a:txBody>
                  <a:tcPr/>
                </a:tc>
                <a:extLst>
                  <a:ext uri="{0D108BD9-81ED-4DB2-BD59-A6C34878D82A}">
                    <a16:rowId xmlns:a16="http://schemas.microsoft.com/office/drawing/2014/main" val="2984089777"/>
                  </a:ext>
                </a:extLst>
              </a:tr>
              <a:tr h="459134">
                <a:tc>
                  <a:txBody>
                    <a:bodyPr/>
                    <a:lstStyle/>
                    <a:p>
                      <a:r>
                        <a:rPr lang="en-US" dirty="0">
                          <a:solidFill>
                            <a:schemeClr val="tx1">
                              <a:lumMod val="50000"/>
                            </a:schemeClr>
                          </a:solidFill>
                        </a:rPr>
                        <a:t>20191113 </a:t>
                      </a:r>
                    </a:p>
                    <a:p>
                      <a:r>
                        <a:rPr lang="en-US" dirty="0">
                          <a:solidFill>
                            <a:schemeClr val="tx1">
                              <a:lumMod val="50000"/>
                            </a:schemeClr>
                          </a:solidFill>
                        </a:rPr>
                        <a:t>version 2.0</a:t>
                      </a:r>
                    </a:p>
                  </a:txBody>
                  <a:tcPr/>
                </a:tc>
                <a:tc>
                  <a:txBody>
                    <a:bodyPr/>
                    <a:lstStyle/>
                    <a:p>
                      <a:pPr algn="ctr"/>
                      <a:endParaRPr lang="en-US" dirty="0">
                        <a:solidFill>
                          <a:schemeClr val="tx1">
                            <a:lumMod val="50000"/>
                          </a:schemeClr>
                        </a:solidFill>
                      </a:endParaRPr>
                    </a:p>
                  </a:txBody>
                  <a:tcPr/>
                </a:tc>
                <a:tc>
                  <a:txBody>
                    <a:bodyPr/>
                    <a:lstStyle/>
                    <a:p>
                      <a:pPr algn="ctr"/>
                      <a:r>
                        <a:rPr lang="en-US" dirty="0">
                          <a:solidFill>
                            <a:schemeClr val="tx1">
                              <a:lumMod val="50000"/>
                            </a:schemeClr>
                          </a:solidFill>
                        </a:rPr>
                        <a:t>2730</a:t>
                      </a:r>
                    </a:p>
                    <a:p>
                      <a:pPr algn="ctr"/>
                      <a:r>
                        <a:rPr lang="en-US" dirty="0">
                          <a:solidFill>
                            <a:schemeClr val="tx1">
                              <a:lumMod val="50000"/>
                            </a:schemeClr>
                          </a:solidFill>
                        </a:rPr>
                        <a:t>(3386 probes)</a:t>
                      </a:r>
                    </a:p>
                  </a:txBody>
                  <a:tcPr/>
                </a:tc>
                <a:tc>
                  <a:txBody>
                    <a:bodyPr/>
                    <a:lstStyle/>
                    <a:p>
                      <a:pPr algn="ctr"/>
                      <a:r>
                        <a:rPr lang="en-US" dirty="0">
                          <a:solidFill>
                            <a:schemeClr val="tx1">
                              <a:lumMod val="50000"/>
                            </a:schemeClr>
                          </a:solidFill>
                        </a:rPr>
                        <a:t>118</a:t>
                      </a:r>
                    </a:p>
                  </a:txBody>
                  <a:tcPr/>
                </a:tc>
                <a:extLst>
                  <a:ext uri="{0D108BD9-81ED-4DB2-BD59-A6C34878D82A}">
                    <a16:rowId xmlns:a16="http://schemas.microsoft.com/office/drawing/2014/main" val="4153061410"/>
                  </a:ext>
                </a:extLst>
              </a:tr>
            </a:tbl>
          </a:graphicData>
        </a:graphic>
      </p:graphicFrame>
      <p:sp>
        <p:nvSpPr>
          <p:cNvPr id="6" name="TextBox 5">
            <a:extLst>
              <a:ext uri="{FF2B5EF4-FFF2-40B4-BE49-F238E27FC236}">
                <a16:creationId xmlns:a16="http://schemas.microsoft.com/office/drawing/2014/main" id="{8D55DA12-1EBF-440F-9306-A00AE379AA8F}"/>
              </a:ext>
            </a:extLst>
          </p:cNvPr>
          <p:cNvSpPr txBox="1"/>
          <p:nvPr/>
        </p:nvSpPr>
        <p:spPr>
          <a:xfrm>
            <a:off x="1274618" y="3551384"/>
            <a:ext cx="9467273" cy="31393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rPr>
              <a:t>123 genes on version 1.2, NOT on version 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rPr>
              <a:t>118 genes on version 2.0, NOT on version 1.2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latin typeface="Verdana"/>
              </a:rPr>
              <a:t>Few of these differences could simply be due to different gene annotation sources used. </a:t>
            </a:r>
            <a:endParaRPr kumimoji="0" lang="en-US" sz="1800" b="0" i="0" u="none" strike="noStrike" kern="1200" cap="none" spc="0" normalizeH="0" baseline="0" noProof="0" dirty="0">
              <a:ln>
                <a:noFill/>
              </a:ln>
              <a:solidFill>
                <a:srgbClr val="505050">
                  <a:lumMod val="50000"/>
                </a:srgbClr>
              </a:solidFill>
              <a:effectLst/>
              <a:uLnTx/>
              <a:uFillTx/>
              <a:latin typeface="Verdan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505050">
                  <a:lumMod val="50000"/>
                </a:srgbClr>
              </a:solidFill>
              <a:latin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latin typeface="Verdana"/>
              </a:rPr>
              <a:t>2612 common genes: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505050">
                    <a:lumMod val="50000"/>
                  </a:srgbClr>
                </a:solidFill>
                <a:latin typeface="Verdana"/>
              </a:rPr>
              <a:t>Each gene can have 1 or more probes.</a:t>
            </a:r>
          </a:p>
          <a:p>
            <a:pPr marL="285750" indent="-285750">
              <a:buFont typeface="Wingdings" panose="05000000000000000000" pitchFamily="2" charset="2"/>
              <a:buChar char="q"/>
              <a:defRPr/>
            </a:pPr>
            <a:r>
              <a:rPr lang="en-US" dirty="0">
                <a:solidFill>
                  <a:srgbClr val="505050">
                    <a:lumMod val="50000"/>
                  </a:srgbClr>
                </a:solidFill>
              </a:rPr>
              <a:t>For 2236 genes, at least one probe sequence is common between the two platform versions.</a:t>
            </a:r>
            <a:endParaRPr lang="en-US" dirty="0">
              <a:solidFill>
                <a:srgbClr val="505050">
                  <a:lumMod val="50000"/>
                </a:srgbClr>
              </a:solidFill>
              <a:latin typeface="Verdana"/>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lang="en-US" dirty="0">
                <a:solidFill>
                  <a:srgbClr val="505050">
                    <a:lumMod val="50000"/>
                  </a:srgbClr>
                </a:solidFill>
                <a:latin typeface="Verdana"/>
              </a:rPr>
              <a:t>for 376 genes, there is NO common probe sequence between the two platform versions. </a:t>
            </a:r>
          </a:p>
        </p:txBody>
      </p:sp>
    </p:spTree>
    <p:extLst>
      <p:ext uri="{BB962C8B-B14F-4D97-AF65-F5344CB8AC3E}">
        <p14:creationId xmlns:p14="http://schemas.microsoft.com/office/powerpoint/2010/main" val="1749500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348509" y="897082"/>
            <a:ext cx="9873673" cy="5063836"/>
          </a:xfrm>
        </p:spPr>
        <p:txBody>
          <a:bodyPr>
            <a:noAutofit/>
          </a:bodyPr>
          <a:lstStyle/>
          <a:p>
            <a:pPr marL="0" indent="0" algn="ctr">
              <a:buNone/>
            </a:pPr>
            <a:r>
              <a:rPr lang="en-US" sz="12000" dirty="0" err="1">
                <a:solidFill>
                  <a:schemeClr val="tx1">
                    <a:lumMod val="50000"/>
                  </a:schemeClr>
                </a:solidFill>
              </a:rPr>
              <a:t>TempO</a:t>
            </a:r>
            <a:r>
              <a:rPr lang="en-US" sz="12000" dirty="0">
                <a:solidFill>
                  <a:schemeClr val="tx1">
                    <a:lumMod val="50000"/>
                  </a:schemeClr>
                </a:solidFill>
              </a:rPr>
              <a:t>-seq QC</a:t>
            </a:r>
          </a:p>
        </p:txBody>
      </p:sp>
    </p:spTree>
    <p:extLst>
      <p:ext uri="{BB962C8B-B14F-4D97-AF65-F5344CB8AC3E}">
        <p14:creationId xmlns:p14="http://schemas.microsoft.com/office/powerpoint/2010/main" val="3706187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75805E9-C7A8-492E-BED4-D381833729D9}"/>
              </a:ext>
            </a:extLst>
          </p:cNvPr>
          <p:cNvPicPr>
            <a:picLocks noGrp="1" noChangeAspect="1"/>
          </p:cNvPicPr>
          <p:nvPr>
            <p:ph idx="1"/>
          </p:nvPr>
        </p:nvPicPr>
        <p:blipFill>
          <a:blip r:embed="rId2"/>
          <a:stretch>
            <a:fillRect/>
          </a:stretch>
        </p:blipFill>
        <p:spPr>
          <a:xfrm>
            <a:off x="1032414" y="1524948"/>
            <a:ext cx="4643437" cy="4386263"/>
          </a:xfrm>
          <a:prstGeom prst="rect">
            <a:avLst/>
          </a:prstGeom>
        </p:spPr>
      </p:pic>
      <p:sp>
        <p:nvSpPr>
          <p:cNvPr id="3" name="Title 2">
            <a:extLst>
              <a:ext uri="{FF2B5EF4-FFF2-40B4-BE49-F238E27FC236}">
                <a16:creationId xmlns:a16="http://schemas.microsoft.com/office/drawing/2014/main" id="{5B6A980A-C355-43BA-B937-6A443058ED0D}"/>
              </a:ext>
            </a:extLst>
          </p:cNvPr>
          <p:cNvSpPr>
            <a:spLocks noGrp="1"/>
          </p:cNvSpPr>
          <p:nvPr>
            <p:ph type="title"/>
          </p:nvPr>
        </p:nvSpPr>
        <p:spPr/>
        <p:txBody>
          <a:bodyPr/>
          <a:lstStyle/>
          <a:p>
            <a:r>
              <a:rPr lang="en-US" dirty="0"/>
              <a:t>QC and Outlier Detection Workflow</a:t>
            </a:r>
          </a:p>
        </p:txBody>
      </p:sp>
      <p:sp>
        <p:nvSpPr>
          <p:cNvPr id="5" name="TextBox 4">
            <a:extLst>
              <a:ext uri="{FF2B5EF4-FFF2-40B4-BE49-F238E27FC236}">
                <a16:creationId xmlns:a16="http://schemas.microsoft.com/office/drawing/2014/main" id="{97F562B7-B202-443A-875E-BBA3841FCEE2}"/>
              </a:ext>
            </a:extLst>
          </p:cNvPr>
          <p:cNvSpPr txBox="1"/>
          <p:nvPr/>
        </p:nvSpPr>
        <p:spPr>
          <a:xfrm>
            <a:off x="5675850" y="4941397"/>
            <a:ext cx="5503986" cy="1077218"/>
          </a:xfrm>
          <a:prstGeom prst="rect">
            <a:avLst/>
          </a:prstGeom>
          <a:noFill/>
        </p:spPr>
        <p:txBody>
          <a:bodyPr wrap="square" rtlCol="0">
            <a:spAutoFit/>
          </a:bodyPr>
          <a:lstStyle/>
          <a:p>
            <a:pPr marL="342900" indent="-342900">
              <a:buFont typeface="+mj-lt"/>
              <a:buAutoNum type="arabicPeriod"/>
            </a:pPr>
            <a:r>
              <a:rPr lang="en-US" sz="1600" dirty="0">
                <a:solidFill>
                  <a:schemeClr val="tx1">
                    <a:lumMod val="50000"/>
                  </a:schemeClr>
                </a:solidFill>
              </a:rPr>
              <a:t>Correlation between technical replicates for a given chemical/concentration/run/</a:t>
            </a:r>
          </a:p>
          <a:p>
            <a:pPr marL="342900" indent="-342900">
              <a:buFont typeface="+mj-lt"/>
              <a:buAutoNum type="arabicPeriod"/>
            </a:pPr>
            <a:r>
              <a:rPr lang="en-US" sz="1600" dirty="0">
                <a:solidFill>
                  <a:schemeClr val="tx1">
                    <a:lumMod val="50000"/>
                  </a:schemeClr>
                </a:solidFill>
              </a:rPr>
              <a:t>PCA</a:t>
            </a:r>
          </a:p>
          <a:p>
            <a:pPr marL="342900" indent="-342900">
              <a:buFont typeface="+mj-lt"/>
              <a:buAutoNum type="arabicPeriod"/>
            </a:pPr>
            <a:r>
              <a:rPr lang="en-US" sz="1600" dirty="0">
                <a:solidFill>
                  <a:schemeClr val="tx1">
                    <a:lumMod val="50000"/>
                  </a:schemeClr>
                </a:solidFill>
              </a:rPr>
              <a:t>Hierarchical Cluster Analysis</a:t>
            </a:r>
          </a:p>
        </p:txBody>
      </p:sp>
      <p:sp>
        <p:nvSpPr>
          <p:cNvPr id="2" name="TextBox 1">
            <a:extLst>
              <a:ext uri="{FF2B5EF4-FFF2-40B4-BE49-F238E27FC236}">
                <a16:creationId xmlns:a16="http://schemas.microsoft.com/office/drawing/2014/main" id="{DCC22EB3-2C0C-4336-BB6B-4E91946BD531}"/>
              </a:ext>
            </a:extLst>
          </p:cNvPr>
          <p:cNvSpPr txBox="1"/>
          <p:nvPr/>
        </p:nvSpPr>
        <p:spPr>
          <a:xfrm>
            <a:off x="5675851" y="2596646"/>
            <a:ext cx="6078417" cy="1600438"/>
          </a:xfrm>
          <a:prstGeom prst="rect">
            <a:avLst/>
          </a:prstGeom>
          <a:noFill/>
        </p:spPr>
        <p:txBody>
          <a:bodyPr wrap="square" rtlCol="0">
            <a:spAutoFit/>
          </a:bodyPr>
          <a:lstStyle/>
          <a:p>
            <a:r>
              <a:rPr lang="en-US" dirty="0">
                <a:solidFill>
                  <a:schemeClr val="tx1">
                    <a:lumMod val="50000"/>
                  </a:schemeClr>
                </a:solidFill>
              </a:rPr>
              <a:t>For each sample, evaluate: </a:t>
            </a:r>
          </a:p>
          <a:p>
            <a:pPr marL="342900" indent="-342900">
              <a:buFont typeface="+mj-lt"/>
              <a:buAutoNum type="arabicPeriod"/>
            </a:pPr>
            <a:r>
              <a:rPr lang="en-US" sz="1600" dirty="0">
                <a:solidFill>
                  <a:schemeClr val="tx1">
                    <a:lumMod val="50000"/>
                  </a:schemeClr>
                </a:solidFill>
              </a:rPr>
              <a:t>total sequenced reads </a:t>
            </a:r>
          </a:p>
          <a:p>
            <a:pPr marL="342900" indent="-342900">
              <a:buFont typeface="+mj-lt"/>
              <a:buAutoNum type="arabicPeriod"/>
            </a:pPr>
            <a:r>
              <a:rPr lang="en-US" sz="1600" dirty="0">
                <a:solidFill>
                  <a:schemeClr val="tx1">
                    <a:lumMod val="50000"/>
                  </a:schemeClr>
                </a:solidFill>
              </a:rPr>
              <a:t>alignment rate</a:t>
            </a:r>
          </a:p>
          <a:p>
            <a:pPr marL="342900" indent="-342900">
              <a:buFont typeface="+mj-lt"/>
              <a:buAutoNum type="arabicPeriod"/>
            </a:pPr>
            <a:r>
              <a:rPr lang="en-US" sz="1600" dirty="0">
                <a:solidFill>
                  <a:schemeClr val="tx1">
                    <a:lumMod val="50000"/>
                  </a:schemeClr>
                </a:solidFill>
              </a:rPr>
              <a:t>number of reads aligning to the platform manifest</a:t>
            </a:r>
          </a:p>
          <a:p>
            <a:pPr marL="342900" indent="-342900">
              <a:buFont typeface="+mj-lt"/>
              <a:buAutoNum type="arabicPeriod"/>
            </a:pPr>
            <a:r>
              <a:rPr lang="en-US" sz="1600" dirty="0">
                <a:solidFill>
                  <a:schemeClr val="tx1">
                    <a:lumMod val="50000"/>
                  </a:schemeClr>
                </a:solidFill>
              </a:rPr>
              <a:t>percentage of expressed probes (probes with at least 5 reads)</a:t>
            </a:r>
          </a:p>
        </p:txBody>
      </p:sp>
      <p:sp>
        <p:nvSpPr>
          <p:cNvPr id="7" name="Rectangle 6">
            <a:extLst>
              <a:ext uri="{FF2B5EF4-FFF2-40B4-BE49-F238E27FC236}">
                <a16:creationId xmlns:a16="http://schemas.microsoft.com/office/drawing/2014/main" id="{A9234F0A-95C6-4586-A44B-5C4649615664}"/>
              </a:ext>
            </a:extLst>
          </p:cNvPr>
          <p:cNvSpPr/>
          <p:nvPr/>
        </p:nvSpPr>
        <p:spPr>
          <a:xfrm>
            <a:off x="5105008" y="1741342"/>
            <a:ext cx="4488281" cy="369332"/>
          </a:xfrm>
          <a:prstGeom prst="rect">
            <a:avLst/>
          </a:prstGeom>
        </p:spPr>
        <p:txBody>
          <a:bodyPr wrap="none">
            <a:spAutoFit/>
          </a:bodyPr>
          <a:lstStyle/>
          <a:p>
            <a:pPr lvl="0" algn="ctr" defTabSz="1219170">
              <a:defRPr/>
            </a:pPr>
            <a:r>
              <a:rPr lang="en-US" dirty="0">
                <a:solidFill>
                  <a:schemeClr val="tx1">
                    <a:lumMod val="50000"/>
                  </a:schemeClr>
                </a:solidFill>
              </a:rPr>
              <a:t>191113 version 2.0 probe sequences</a:t>
            </a:r>
          </a:p>
        </p:txBody>
      </p:sp>
    </p:spTree>
    <p:extLst>
      <p:ext uri="{BB962C8B-B14F-4D97-AF65-F5344CB8AC3E}">
        <p14:creationId xmlns:p14="http://schemas.microsoft.com/office/powerpoint/2010/main" val="2362289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A4FC70-9509-4CB8-ADB7-FB102D091467}"/>
              </a:ext>
            </a:extLst>
          </p:cNvPr>
          <p:cNvSpPr>
            <a:spLocks noGrp="1"/>
          </p:cNvSpPr>
          <p:nvPr>
            <p:ph idx="1"/>
          </p:nvPr>
        </p:nvSpPr>
        <p:spPr>
          <a:xfrm>
            <a:off x="1130159" y="1797977"/>
            <a:ext cx="8507002" cy="3069405"/>
          </a:xfrm>
        </p:spPr>
        <p:txBody>
          <a:bodyPr>
            <a:noAutofit/>
          </a:bodyPr>
          <a:lstStyle/>
          <a:p>
            <a:pPr marL="0" indent="0" algn="ctr">
              <a:buNone/>
            </a:pPr>
            <a:r>
              <a:rPr lang="en-US" sz="12000" dirty="0">
                <a:solidFill>
                  <a:schemeClr val="tx1">
                    <a:lumMod val="50000"/>
                  </a:schemeClr>
                </a:solidFill>
              </a:rPr>
              <a:t> QC Report</a:t>
            </a:r>
          </a:p>
        </p:txBody>
      </p:sp>
      <p:pic>
        <p:nvPicPr>
          <p:cNvPr id="3" name="Picture 2">
            <a:extLst>
              <a:ext uri="{FF2B5EF4-FFF2-40B4-BE49-F238E27FC236}">
                <a16:creationId xmlns:a16="http://schemas.microsoft.com/office/drawing/2014/main" id="{B8488D18-5F7F-4C1C-85D1-633060E83350}"/>
              </a:ext>
            </a:extLst>
          </p:cNvPr>
          <p:cNvPicPr>
            <a:picLocks noChangeAspect="1"/>
          </p:cNvPicPr>
          <p:nvPr/>
        </p:nvPicPr>
        <p:blipFill>
          <a:blip r:embed="rId2"/>
          <a:stretch>
            <a:fillRect/>
          </a:stretch>
        </p:blipFill>
        <p:spPr>
          <a:xfrm>
            <a:off x="9637161" y="148237"/>
            <a:ext cx="2134419" cy="2013973"/>
          </a:xfrm>
          <a:prstGeom prst="rect">
            <a:avLst/>
          </a:prstGeom>
        </p:spPr>
      </p:pic>
      <p:sp>
        <p:nvSpPr>
          <p:cNvPr id="4" name="Oval 3">
            <a:extLst>
              <a:ext uri="{FF2B5EF4-FFF2-40B4-BE49-F238E27FC236}">
                <a16:creationId xmlns:a16="http://schemas.microsoft.com/office/drawing/2014/main" id="{AA94EF0F-4CEC-4F1A-A265-371E04E6D851}"/>
              </a:ext>
            </a:extLst>
          </p:cNvPr>
          <p:cNvSpPr/>
          <p:nvPr/>
        </p:nvSpPr>
        <p:spPr>
          <a:xfrm>
            <a:off x="9804152" y="148237"/>
            <a:ext cx="2134419" cy="920275"/>
          </a:xfrm>
          <a:prstGeom prst="ellipse">
            <a:avLst/>
          </a:prstGeom>
          <a:noFill/>
          <a:ln>
            <a:solidFill>
              <a:schemeClr val="tx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935208"/>
      </p:ext>
    </p:extLst>
  </p:cSld>
  <p:clrMapOvr>
    <a:masterClrMapping/>
  </p:clrMapOvr>
</p:sld>
</file>

<file path=ppt/theme/theme1.xml><?xml version="1.0" encoding="utf-8"?>
<a:theme xmlns:a="http://schemas.openxmlformats.org/drawingml/2006/main" name="Sciome widescreen template">
  <a:themeElements>
    <a:clrScheme name="Sciome">
      <a:dk1>
        <a:srgbClr val="505050"/>
      </a:dk1>
      <a:lt1>
        <a:srgbClr val="FFFFFF"/>
      </a:lt1>
      <a:dk2>
        <a:srgbClr val="00334D"/>
      </a:dk2>
      <a:lt2>
        <a:srgbClr val="E3E6E8"/>
      </a:lt2>
      <a:accent1>
        <a:srgbClr val="145372"/>
      </a:accent1>
      <a:accent2>
        <a:srgbClr val="006699"/>
      </a:accent2>
      <a:accent3>
        <a:srgbClr val="4C869A"/>
      </a:accent3>
      <a:accent4>
        <a:srgbClr val="73848C"/>
      </a:accent4>
      <a:accent5>
        <a:srgbClr val="95B5C5"/>
      </a:accent5>
      <a:accent6>
        <a:srgbClr val="E3E6E8"/>
      </a:accent6>
      <a:hlink>
        <a:srgbClr val="006699"/>
      </a:hlink>
      <a:folHlink>
        <a:srgbClr val="006699"/>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Sciome_Slide_Template_v2.potx" id="{3285DEE7-F9D5-474F-9109-C9A1B6C32263}" vid="{9DAE4BDB-67D1-4001-BC42-3444D196E770}"/>
    </a:ext>
  </a:extLst>
</a:theme>
</file>

<file path=ppt/theme/theme2.xml><?xml version="1.0" encoding="utf-8"?>
<a:theme xmlns:a="http://schemas.openxmlformats.org/drawingml/2006/main" name="Sciome Theme">
  <a:themeElements>
    <a:clrScheme name="Sciome">
      <a:dk1>
        <a:srgbClr val="505050"/>
      </a:dk1>
      <a:lt1>
        <a:srgbClr val="FFFFFF"/>
      </a:lt1>
      <a:dk2>
        <a:srgbClr val="00334D"/>
      </a:dk2>
      <a:lt2>
        <a:srgbClr val="E3E6E8"/>
      </a:lt2>
      <a:accent1>
        <a:srgbClr val="145372"/>
      </a:accent1>
      <a:accent2>
        <a:srgbClr val="006699"/>
      </a:accent2>
      <a:accent3>
        <a:srgbClr val="4C869A"/>
      </a:accent3>
      <a:accent4>
        <a:srgbClr val="73848C"/>
      </a:accent4>
      <a:accent5>
        <a:srgbClr val="95B5C5"/>
      </a:accent5>
      <a:accent6>
        <a:srgbClr val="E3E6E8"/>
      </a:accent6>
      <a:hlink>
        <a:srgbClr val="006699"/>
      </a:hlink>
      <a:folHlink>
        <a:srgbClr val="006699"/>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thm15="http://schemas.microsoft.com/office/thememl/2012/main" name="Sciome_Slide_Template_v2.potx" id="{3285DEE7-F9D5-474F-9109-C9A1B6C32263}" vid="{3439646B-0C09-4293-B406-3C9EB6A50AD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Sciome_Slide_Template_v2</Template>
  <TotalTime>782</TotalTime>
  <Words>1487</Words>
  <Application>Microsoft Office PowerPoint</Application>
  <PresentationFormat>Widescreen</PresentationFormat>
  <Paragraphs>795</Paragraphs>
  <Slides>21</Slides>
  <Notes>2</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21</vt:i4>
      </vt:variant>
    </vt:vector>
  </HeadingPairs>
  <TitlesOfParts>
    <vt:vector size="28" baseType="lpstr">
      <vt:lpstr>Arial</vt:lpstr>
      <vt:lpstr>Calibri</vt:lpstr>
      <vt:lpstr>Verdana</vt:lpstr>
      <vt:lpstr>Wingdings</vt:lpstr>
      <vt:lpstr>Sciome widescreen template</vt:lpstr>
      <vt:lpstr>Sciome Theme</vt:lpstr>
      <vt:lpstr>Document</vt:lpstr>
      <vt:lpstr>tgmx17 2D Human S1500++ data</vt:lpstr>
      <vt:lpstr>Analysis/Tasks</vt:lpstr>
      <vt:lpstr>PowerPoint Presentation</vt:lpstr>
      <vt:lpstr>Human S1500++ version 2.0 Platform</vt:lpstr>
      <vt:lpstr>Manifest Comparison Using Probe Sequence</vt:lpstr>
      <vt:lpstr>Manifest Comparison Using Biospyder provided gene name</vt:lpstr>
      <vt:lpstr>PowerPoint Presentation</vt:lpstr>
      <vt:lpstr>QC and Outlier Detection Workflow</vt:lpstr>
      <vt:lpstr>PowerPoint Presentation</vt:lpstr>
      <vt:lpstr>QC and Outlier Detection</vt:lpstr>
      <vt:lpstr>Correlation between replicates</vt:lpstr>
      <vt:lpstr>PowerPoint Presentation</vt:lpstr>
      <vt:lpstr>PowerPoint Presentation</vt:lpstr>
      <vt:lpstr>PowerPoint Presentation</vt:lpstr>
      <vt:lpstr>Correlation between replicates</vt:lpstr>
      <vt:lpstr>Outlier Detection</vt:lpstr>
      <vt:lpstr>PowerPoint Presentation</vt:lpstr>
      <vt:lpstr>Human S1500++ version 2.0</vt:lpstr>
      <vt:lpstr>Updating BMDExpress Annotations</vt:lpstr>
      <vt:lpstr>Importing BMDExpress Ready Files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Dhiral Phadke</dc:creator>
  <cp:lastModifiedBy>Dhiral Phadke</cp:lastModifiedBy>
  <cp:revision>141</cp:revision>
  <dcterms:created xsi:type="dcterms:W3CDTF">2020-06-02T13:52:14Z</dcterms:created>
  <dcterms:modified xsi:type="dcterms:W3CDTF">2020-11-25T17:44:57Z</dcterms:modified>
</cp:coreProperties>
</file>